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339" r:id="rId2"/>
    <p:sldId id="433" r:id="rId3"/>
    <p:sldId id="344" r:id="rId4"/>
    <p:sldId id="346" r:id="rId5"/>
    <p:sldId id="347" r:id="rId6"/>
    <p:sldId id="479" r:id="rId7"/>
    <p:sldId id="500" r:id="rId8"/>
    <p:sldId id="478" r:id="rId9"/>
    <p:sldId id="502" r:id="rId10"/>
    <p:sldId id="503" r:id="rId11"/>
    <p:sldId id="504" r:id="rId12"/>
    <p:sldId id="474" r:id="rId13"/>
    <p:sldId id="475" r:id="rId14"/>
    <p:sldId id="476" r:id="rId15"/>
    <p:sldId id="480" r:id="rId16"/>
    <p:sldId id="481" r:id="rId17"/>
    <p:sldId id="501" r:id="rId18"/>
    <p:sldId id="432" r:id="rId19"/>
    <p:sldId id="483" r:id="rId20"/>
    <p:sldId id="431" r:id="rId21"/>
    <p:sldId id="482" r:id="rId22"/>
    <p:sldId id="437" r:id="rId23"/>
    <p:sldId id="438" r:id="rId24"/>
    <p:sldId id="439" r:id="rId25"/>
    <p:sldId id="490" r:id="rId26"/>
    <p:sldId id="491" r:id="rId27"/>
    <p:sldId id="493" r:id="rId28"/>
    <p:sldId id="494" r:id="rId29"/>
    <p:sldId id="385" r:id="rId30"/>
    <p:sldId id="484" r:id="rId31"/>
    <p:sldId id="485" r:id="rId32"/>
    <p:sldId id="486" r:id="rId33"/>
    <p:sldId id="487" r:id="rId34"/>
    <p:sldId id="488" r:id="rId35"/>
    <p:sldId id="489" r:id="rId36"/>
    <p:sldId id="33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C9E7"/>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EB88D-8B7C-4BF7-91CB-11F5386534F7}" v="599" dt="2024-05-15T07:42:14.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4660"/>
  </p:normalViewPr>
  <p:slideViewPr>
    <p:cSldViewPr snapToGrid="0">
      <p:cViewPr varScale="1">
        <p:scale>
          <a:sx n="108" d="100"/>
          <a:sy n="108" d="100"/>
        </p:scale>
        <p:origin x="168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uli Taragin" userId="9be0349f120b0737" providerId="LiveId" clId="{9310BBE7-C3BE-4BF6-B06C-D92E7747C644}"/>
    <pc:docChg chg="undo custSel addSld delSld modSld">
      <pc:chgData name="Shauli Taragin" userId="9be0349f120b0737" providerId="LiveId" clId="{9310BBE7-C3BE-4BF6-B06C-D92E7747C644}" dt="2022-03-24T09:05:05.211" v="69" actId="47"/>
      <pc:docMkLst>
        <pc:docMk/>
      </pc:docMkLst>
      <pc:sldChg chg="add del">
        <pc:chgData name="Shauli Taragin" userId="9be0349f120b0737" providerId="LiveId" clId="{9310BBE7-C3BE-4BF6-B06C-D92E7747C644}" dt="2022-03-24T09:04:44.339" v="67" actId="2696"/>
        <pc:sldMkLst>
          <pc:docMk/>
          <pc:sldMk cId="2595588372" sldId="344"/>
        </pc:sldMkLst>
      </pc:sldChg>
      <pc:sldChg chg="add del">
        <pc:chgData name="Shauli Taragin" userId="9be0349f120b0737" providerId="LiveId" clId="{9310BBE7-C3BE-4BF6-B06C-D92E7747C644}" dt="2022-03-24T09:04:44.339" v="67" actId="2696"/>
        <pc:sldMkLst>
          <pc:docMk/>
          <pc:sldMk cId="1046635182" sldId="346"/>
        </pc:sldMkLst>
      </pc:sldChg>
      <pc:sldChg chg="add del">
        <pc:chgData name="Shauli Taragin" userId="9be0349f120b0737" providerId="LiveId" clId="{9310BBE7-C3BE-4BF6-B06C-D92E7747C644}" dt="2022-03-24T09:04:44.339" v="67" actId="2696"/>
        <pc:sldMkLst>
          <pc:docMk/>
          <pc:sldMk cId="2057418161" sldId="347"/>
        </pc:sldMkLst>
      </pc:sldChg>
      <pc:sldChg chg="add del">
        <pc:chgData name="Shauli Taragin" userId="9be0349f120b0737" providerId="LiveId" clId="{9310BBE7-C3BE-4BF6-B06C-D92E7747C644}" dt="2022-03-24T09:04:44.339" v="67" actId="2696"/>
        <pc:sldMkLst>
          <pc:docMk/>
          <pc:sldMk cId="968284798" sldId="385"/>
        </pc:sldMkLst>
      </pc:sldChg>
      <pc:sldChg chg="modSp add del">
        <pc:chgData name="Shauli Taragin" userId="9be0349f120b0737" providerId="LiveId" clId="{9310BBE7-C3BE-4BF6-B06C-D92E7747C644}" dt="2022-03-24T09:04:44.339" v="67" actId="2696"/>
        <pc:sldMkLst>
          <pc:docMk/>
          <pc:sldMk cId="1213628618" sldId="431"/>
        </pc:sldMkLst>
        <pc:spChg chg="mod">
          <ac:chgData name="Shauli Taragin" userId="9be0349f120b0737" providerId="LiveId" clId="{9310BBE7-C3BE-4BF6-B06C-D92E7747C644}" dt="2022-03-23T17:18:49.867" v="10" actId="20577"/>
          <ac:spMkLst>
            <pc:docMk/>
            <pc:sldMk cId="1213628618" sldId="431"/>
            <ac:spMk id="14" creationId="{49D48F98-894D-4702-A29F-042213B1ED7D}"/>
          </ac:spMkLst>
        </pc:spChg>
      </pc:sldChg>
      <pc:sldChg chg="add del">
        <pc:chgData name="Shauli Taragin" userId="9be0349f120b0737" providerId="LiveId" clId="{9310BBE7-C3BE-4BF6-B06C-D92E7747C644}" dt="2022-03-24T09:04:44.339" v="67" actId="2696"/>
        <pc:sldMkLst>
          <pc:docMk/>
          <pc:sldMk cId="45326659" sldId="432"/>
        </pc:sldMkLst>
      </pc:sldChg>
      <pc:sldChg chg="modSp add del modAnim">
        <pc:chgData name="Shauli Taragin" userId="9be0349f120b0737" providerId="LiveId" clId="{9310BBE7-C3BE-4BF6-B06C-D92E7747C644}" dt="2022-03-24T09:04:44.339" v="67" actId="2696"/>
        <pc:sldMkLst>
          <pc:docMk/>
          <pc:sldMk cId="4285979471" sldId="433"/>
        </pc:sldMkLst>
        <pc:spChg chg="mod">
          <ac:chgData name="Shauli Taragin" userId="9be0349f120b0737" providerId="LiveId" clId="{9310BBE7-C3BE-4BF6-B06C-D92E7747C644}" dt="2022-03-23T19:17:20.497" v="29" actId="5793"/>
          <ac:spMkLst>
            <pc:docMk/>
            <pc:sldMk cId="4285979471" sldId="433"/>
            <ac:spMk id="3" creationId="{3E789843-89A5-4582-BB2D-0E0710A020CB}"/>
          </ac:spMkLst>
        </pc:spChg>
      </pc:sldChg>
      <pc:sldChg chg="add del">
        <pc:chgData name="Shauli Taragin" userId="9be0349f120b0737" providerId="LiveId" clId="{9310BBE7-C3BE-4BF6-B06C-D92E7747C644}" dt="2022-03-24T09:04:44.339" v="67" actId="2696"/>
        <pc:sldMkLst>
          <pc:docMk/>
          <pc:sldMk cId="89007267" sldId="437"/>
        </pc:sldMkLst>
      </pc:sldChg>
      <pc:sldChg chg="add del">
        <pc:chgData name="Shauli Taragin" userId="9be0349f120b0737" providerId="LiveId" clId="{9310BBE7-C3BE-4BF6-B06C-D92E7747C644}" dt="2022-03-24T09:04:44.339" v="67" actId="2696"/>
        <pc:sldMkLst>
          <pc:docMk/>
          <pc:sldMk cId="3787482328" sldId="438"/>
        </pc:sldMkLst>
      </pc:sldChg>
      <pc:sldChg chg="add del">
        <pc:chgData name="Shauli Taragin" userId="9be0349f120b0737" providerId="LiveId" clId="{9310BBE7-C3BE-4BF6-B06C-D92E7747C644}" dt="2022-03-24T09:04:44.339" v="67" actId="2696"/>
        <pc:sldMkLst>
          <pc:docMk/>
          <pc:sldMk cId="980813608" sldId="439"/>
        </pc:sldMkLst>
      </pc:sldChg>
      <pc:sldChg chg="del">
        <pc:chgData name="Shauli Taragin" userId="9be0349f120b0737" providerId="LiveId" clId="{9310BBE7-C3BE-4BF6-B06C-D92E7747C644}" dt="2022-03-23T19:02:39.649" v="27" actId="47"/>
        <pc:sldMkLst>
          <pc:docMk/>
          <pc:sldMk cId="88505415" sldId="465"/>
        </pc:sldMkLst>
      </pc:sldChg>
      <pc:sldChg chg="modSp add del mod">
        <pc:chgData name="Shauli Taragin" userId="9be0349f120b0737" providerId="LiveId" clId="{9310BBE7-C3BE-4BF6-B06C-D92E7747C644}" dt="2022-03-24T09:04:44.339" v="67" actId="2696"/>
        <pc:sldMkLst>
          <pc:docMk/>
          <pc:sldMk cId="2773228601" sldId="474"/>
        </pc:sldMkLst>
        <pc:spChg chg="mod">
          <ac:chgData name="Shauli Taragin" userId="9be0349f120b0737" providerId="LiveId" clId="{9310BBE7-C3BE-4BF6-B06C-D92E7747C644}" dt="2022-03-23T18:20:35.934" v="20" actId="20577"/>
          <ac:spMkLst>
            <pc:docMk/>
            <pc:sldMk cId="2773228601" sldId="474"/>
            <ac:spMk id="8" creationId="{D00A3A00-7DED-495C-8CB0-D7CBB7166D6A}"/>
          </ac:spMkLst>
        </pc:spChg>
      </pc:sldChg>
      <pc:sldChg chg="modSp add del mod">
        <pc:chgData name="Shauli Taragin" userId="9be0349f120b0737" providerId="LiveId" clId="{9310BBE7-C3BE-4BF6-B06C-D92E7747C644}" dt="2022-03-24T09:04:44.339" v="67" actId="2696"/>
        <pc:sldMkLst>
          <pc:docMk/>
          <pc:sldMk cId="1301486822" sldId="475"/>
        </pc:sldMkLst>
        <pc:spChg chg="mod">
          <ac:chgData name="Shauli Taragin" userId="9be0349f120b0737" providerId="LiveId" clId="{9310BBE7-C3BE-4BF6-B06C-D92E7747C644}" dt="2022-03-23T18:20:41.528" v="23" actId="20577"/>
          <ac:spMkLst>
            <pc:docMk/>
            <pc:sldMk cId="1301486822" sldId="475"/>
            <ac:spMk id="8" creationId="{D00A3A00-7DED-495C-8CB0-D7CBB7166D6A}"/>
          </ac:spMkLst>
        </pc:spChg>
      </pc:sldChg>
      <pc:sldChg chg="modSp add del mod">
        <pc:chgData name="Shauli Taragin" userId="9be0349f120b0737" providerId="LiveId" clId="{9310BBE7-C3BE-4BF6-B06C-D92E7747C644}" dt="2022-03-24T09:04:44.339" v="67" actId="2696"/>
        <pc:sldMkLst>
          <pc:docMk/>
          <pc:sldMk cId="1003818077" sldId="476"/>
        </pc:sldMkLst>
        <pc:spChg chg="mod">
          <ac:chgData name="Shauli Taragin" userId="9be0349f120b0737" providerId="LiveId" clId="{9310BBE7-C3BE-4BF6-B06C-D92E7747C644}" dt="2022-03-23T18:20:48.515" v="26" actId="20577"/>
          <ac:spMkLst>
            <pc:docMk/>
            <pc:sldMk cId="1003818077" sldId="476"/>
            <ac:spMk id="8" creationId="{D00A3A00-7DED-495C-8CB0-D7CBB7166D6A}"/>
          </ac:spMkLst>
        </pc:spChg>
      </pc:sldChg>
      <pc:sldChg chg="modSp add del mod modAnim">
        <pc:chgData name="Shauli Taragin" userId="9be0349f120b0737" providerId="LiveId" clId="{9310BBE7-C3BE-4BF6-B06C-D92E7747C644}" dt="2022-03-24T09:04:44.339" v="67" actId="2696"/>
        <pc:sldMkLst>
          <pc:docMk/>
          <pc:sldMk cId="588747146" sldId="478"/>
        </pc:sldMkLst>
        <pc:spChg chg="mod">
          <ac:chgData name="Shauli Taragin" userId="9be0349f120b0737" providerId="LiveId" clId="{9310BBE7-C3BE-4BF6-B06C-D92E7747C644}" dt="2022-03-23T19:18:03.015" v="35" actId="20577"/>
          <ac:spMkLst>
            <pc:docMk/>
            <pc:sldMk cId="588747146" sldId="478"/>
            <ac:spMk id="8" creationId="{D00A3A00-7DED-495C-8CB0-D7CBB7166D6A}"/>
          </ac:spMkLst>
        </pc:spChg>
      </pc:sldChg>
      <pc:sldChg chg="add del">
        <pc:chgData name="Shauli Taragin" userId="9be0349f120b0737" providerId="LiveId" clId="{9310BBE7-C3BE-4BF6-B06C-D92E7747C644}" dt="2022-03-24T09:04:44.339" v="67" actId="2696"/>
        <pc:sldMkLst>
          <pc:docMk/>
          <pc:sldMk cId="2433810477" sldId="479"/>
        </pc:sldMkLst>
      </pc:sldChg>
      <pc:sldChg chg="add del">
        <pc:chgData name="Shauli Taragin" userId="9be0349f120b0737" providerId="LiveId" clId="{9310BBE7-C3BE-4BF6-B06C-D92E7747C644}" dt="2022-03-24T09:04:44.339" v="67" actId="2696"/>
        <pc:sldMkLst>
          <pc:docMk/>
          <pc:sldMk cId="2203558123" sldId="480"/>
        </pc:sldMkLst>
      </pc:sldChg>
      <pc:sldChg chg="add del">
        <pc:chgData name="Shauli Taragin" userId="9be0349f120b0737" providerId="LiveId" clId="{9310BBE7-C3BE-4BF6-B06C-D92E7747C644}" dt="2022-03-24T09:04:44.339" v="67" actId="2696"/>
        <pc:sldMkLst>
          <pc:docMk/>
          <pc:sldMk cId="589256207" sldId="481"/>
        </pc:sldMkLst>
      </pc:sldChg>
      <pc:sldChg chg="add del">
        <pc:chgData name="Shauli Taragin" userId="9be0349f120b0737" providerId="LiveId" clId="{9310BBE7-C3BE-4BF6-B06C-D92E7747C644}" dt="2022-03-24T09:04:44.339" v="67" actId="2696"/>
        <pc:sldMkLst>
          <pc:docMk/>
          <pc:sldMk cId="1043572659" sldId="482"/>
        </pc:sldMkLst>
      </pc:sldChg>
      <pc:sldChg chg="add del">
        <pc:chgData name="Shauli Taragin" userId="9be0349f120b0737" providerId="LiveId" clId="{9310BBE7-C3BE-4BF6-B06C-D92E7747C644}" dt="2022-03-24T09:04:44.339" v="67" actId="2696"/>
        <pc:sldMkLst>
          <pc:docMk/>
          <pc:sldMk cId="2015271936" sldId="483"/>
        </pc:sldMkLst>
      </pc:sldChg>
      <pc:sldChg chg="add del">
        <pc:chgData name="Shauli Taragin" userId="9be0349f120b0737" providerId="LiveId" clId="{9310BBE7-C3BE-4BF6-B06C-D92E7747C644}" dt="2022-03-24T09:04:44.339" v="67" actId="2696"/>
        <pc:sldMkLst>
          <pc:docMk/>
          <pc:sldMk cId="2188671946" sldId="484"/>
        </pc:sldMkLst>
      </pc:sldChg>
      <pc:sldChg chg="add del">
        <pc:chgData name="Shauli Taragin" userId="9be0349f120b0737" providerId="LiveId" clId="{9310BBE7-C3BE-4BF6-B06C-D92E7747C644}" dt="2022-03-24T09:04:44.339" v="67" actId="2696"/>
        <pc:sldMkLst>
          <pc:docMk/>
          <pc:sldMk cId="4274400175" sldId="485"/>
        </pc:sldMkLst>
      </pc:sldChg>
      <pc:sldChg chg="add del">
        <pc:chgData name="Shauli Taragin" userId="9be0349f120b0737" providerId="LiveId" clId="{9310BBE7-C3BE-4BF6-B06C-D92E7747C644}" dt="2022-03-24T09:04:44.339" v="67" actId="2696"/>
        <pc:sldMkLst>
          <pc:docMk/>
          <pc:sldMk cId="1996579818" sldId="486"/>
        </pc:sldMkLst>
      </pc:sldChg>
      <pc:sldChg chg="add del">
        <pc:chgData name="Shauli Taragin" userId="9be0349f120b0737" providerId="LiveId" clId="{9310BBE7-C3BE-4BF6-B06C-D92E7747C644}" dt="2022-03-24T09:04:44.339" v="67" actId="2696"/>
        <pc:sldMkLst>
          <pc:docMk/>
          <pc:sldMk cId="1401198178" sldId="487"/>
        </pc:sldMkLst>
      </pc:sldChg>
      <pc:sldChg chg="add del">
        <pc:chgData name="Shauli Taragin" userId="9be0349f120b0737" providerId="LiveId" clId="{9310BBE7-C3BE-4BF6-B06C-D92E7747C644}" dt="2022-03-24T09:04:44.339" v="67" actId="2696"/>
        <pc:sldMkLst>
          <pc:docMk/>
          <pc:sldMk cId="3833136151" sldId="488"/>
        </pc:sldMkLst>
      </pc:sldChg>
      <pc:sldChg chg="add del">
        <pc:chgData name="Shauli Taragin" userId="9be0349f120b0737" providerId="LiveId" clId="{9310BBE7-C3BE-4BF6-B06C-D92E7747C644}" dt="2022-03-24T09:04:44.339" v="67" actId="2696"/>
        <pc:sldMkLst>
          <pc:docMk/>
          <pc:sldMk cId="3645319565" sldId="489"/>
        </pc:sldMkLst>
      </pc:sldChg>
      <pc:sldChg chg="add del">
        <pc:chgData name="Shauli Taragin" userId="9be0349f120b0737" providerId="LiveId" clId="{9310BBE7-C3BE-4BF6-B06C-D92E7747C644}" dt="2022-03-24T09:04:44.339" v="67" actId="2696"/>
        <pc:sldMkLst>
          <pc:docMk/>
          <pc:sldMk cId="3547656852" sldId="490"/>
        </pc:sldMkLst>
      </pc:sldChg>
      <pc:sldChg chg="add del">
        <pc:chgData name="Shauli Taragin" userId="9be0349f120b0737" providerId="LiveId" clId="{9310BBE7-C3BE-4BF6-B06C-D92E7747C644}" dt="2022-03-24T09:04:44.339" v="67" actId="2696"/>
        <pc:sldMkLst>
          <pc:docMk/>
          <pc:sldMk cId="3655302913" sldId="491"/>
        </pc:sldMkLst>
      </pc:sldChg>
      <pc:sldChg chg="modSp add del">
        <pc:chgData name="Shauli Taragin" userId="9be0349f120b0737" providerId="LiveId" clId="{9310BBE7-C3BE-4BF6-B06C-D92E7747C644}" dt="2022-03-24T09:04:44.339" v="67" actId="2696"/>
        <pc:sldMkLst>
          <pc:docMk/>
          <pc:sldMk cId="4179225870" sldId="493"/>
        </pc:sldMkLst>
        <pc:spChg chg="mod">
          <ac:chgData name="Shauli Taragin" userId="9be0349f120b0737" providerId="LiveId" clId="{9310BBE7-C3BE-4BF6-B06C-D92E7747C644}" dt="2022-03-23T19:18:46.652" v="64" actId="20577"/>
          <ac:spMkLst>
            <pc:docMk/>
            <pc:sldMk cId="4179225870" sldId="493"/>
            <ac:spMk id="6" creationId="{835C97D4-23E3-455B-8B09-0803025E5303}"/>
          </ac:spMkLst>
        </pc:spChg>
      </pc:sldChg>
      <pc:sldChg chg="modSp add del">
        <pc:chgData name="Shauli Taragin" userId="9be0349f120b0737" providerId="LiveId" clId="{9310BBE7-C3BE-4BF6-B06C-D92E7747C644}" dt="2022-03-24T09:04:44.339" v="67" actId="2696"/>
        <pc:sldMkLst>
          <pc:docMk/>
          <pc:sldMk cId="4201658474" sldId="494"/>
        </pc:sldMkLst>
        <pc:spChg chg="mod">
          <ac:chgData name="Shauli Taragin" userId="9be0349f120b0737" providerId="LiveId" clId="{9310BBE7-C3BE-4BF6-B06C-D92E7747C644}" dt="2022-03-23T19:18:59.945" v="65"/>
          <ac:spMkLst>
            <pc:docMk/>
            <pc:sldMk cId="4201658474" sldId="494"/>
            <ac:spMk id="6" creationId="{835C97D4-23E3-455B-8B09-0803025E5303}"/>
          </ac:spMkLst>
        </pc:spChg>
      </pc:sldChg>
      <pc:sldChg chg="del">
        <pc:chgData name="Shauli Taragin" userId="9be0349f120b0737" providerId="LiveId" clId="{9310BBE7-C3BE-4BF6-B06C-D92E7747C644}" dt="2022-03-24T09:05:02.497" v="68" actId="47"/>
        <pc:sldMkLst>
          <pc:docMk/>
          <pc:sldMk cId="4285077298" sldId="495"/>
        </pc:sldMkLst>
      </pc:sldChg>
      <pc:sldChg chg="del">
        <pc:chgData name="Shauli Taragin" userId="9be0349f120b0737" providerId="LiveId" clId="{9310BBE7-C3BE-4BF6-B06C-D92E7747C644}" dt="2022-03-23T18:17:28.168" v="11" actId="47"/>
        <pc:sldMkLst>
          <pc:docMk/>
          <pc:sldMk cId="3882203059" sldId="497"/>
        </pc:sldMkLst>
      </pc:sldChg>
      <pc:sldChg chg="del">
        <pc:chgData name="Shauli Taragin" userId="9be0349f120b0737" providerId="LiveId" clId="{9310BBE7-C3BE-4BF6-B06C-D92E7747C644}" dt="2022-03-23T18:17:29.842" v="12" actId="47"/>
        <pc:sldMkLst>
          <pc:docMk/>
          <pc:sldMk cId="1521037448" sldId="498"/>
        </pc:sldMkLst>
      </pc:sldChg>
      <pc:sldChg chg="del">
        <pc:chgData name="Shauli Taragin" userId="9be0349f120b0737" providerId="LiveId" clId="{9310BBE7-C3BE-4BF6-B06C-D92E7747C644}" dt="2022-03-24T09:05:05.211" v="69" actId="47"/>
        <pc:sldMkLst>
          <pc:docMk/>
          <pc:sldMk cId="3891194748" sldId="499"/>
        </pc:sldMkLst>
      </pc:sldChg>
      <pc:sldChg chg="add del">
        <pc:chgData name="Shauli Taragin" userId="9be0349f120b0737" providerId="LiveId" clId="{9310BBE7-C3BE-4BF6-B06C-D92E7747C644}" dt="2022-03-24T09:04:44.339" v="67" actId="2696"/>
        <pc:sldMkLst>
          <pc:docMk/>
          <pc:sldMk cId="2439779187" sldId="500"/>
        </pc:sldMkLst>
      </pc:sldChg>
      <pc:sldChg chg="add del">
        <pc:chgData name="Shauli Taragin" userId="9be0349f120b0737" providerId="LiveId" clId="{9310BBE7-C3BE-4BF6-B06C-D92E7747C644}" dt="2022-03-24T09:04:44.339" v="67" actId="2696"/>
        <pc:sldMkLst>
          <pc:docMk/>
          <pc:sldMk cId="1975353804" sldId="501"/>
        </pc:sldMkLst>
      </pc:sldChg>
      <pc:sldChg chg="add del">
        <pc:chgData name="Shauli Taragin" userId="9be0349f120b0737" providerId="LiveId" clId="{9310BBE7-C3BE-4BF6-B06C-D92E7747C644}" dt="2022-03-23T18:18:29.139" v="14" actId="47"/>
        <pc:sldMkLst>
          <pc:docMk/>
          <pc:sldMk cId="3106660994" sldId="502"/>
        </pc:sldMkLst>
      </pc:sldChg>
    </pc:docChg>
  </pc:docChgLst>
  <pc:docChgLst>
    <pc:chgData name="avi rahimov" userId="691968c839ab1598" providerId="LiveId" clId="{A47EB88D-8B7C-4BF7-91CB-11F5386534F7}"/>
    <pc:docChg chg="undo redo custSel addSld delSld modSld">
      <pc:chgData name="avi rahimov" userId="691968c839ab1598" providerId="LiveId" clId="{A47EB88D-8B7C-4BF7-91CB-11F5386534F7}" dt="2024-05-15T07:42:59.077" v="1373" actId="1076"/>
      <pc:docMkLst>
        <pc:docMk/>
      </pc:docMkLst>
      <pc:sldChg chg="addSp delSp modSp add del mod">
        <pc:chgData name="avi rahimov" userId="691968c839ab1598" providerId="LiveId" clId="{A47EB88D-8B7C-4BF7-91CB-11F5386534F7}" dt="2024-05-14T18:59:15.278" v="399" actId="207"/>
        <pc:sldMkLst>
          <pc:docMk/>
          <pc:sldMk cId="990534228" sldId="338"/>
        </pc:sldMkLst>
        <pc:spChg chg="add del mod">
          <ac:chgData name="avi rahimov" userId="691968c839ab1598" providerId="LiveId" clId="{A47EB88D-8B7C-4BF7-91CB-11F5386534F7}" dt="2024-05-14T18:58:49.193" v="392" actId="478"/>
          <ac:spMkLst>
            <pc:docMk/>
            <pc:sldMk cId="990534228" sldId="338"/>
            <ac:spMk id="2" creationId="{5076CB1E-5394-57A5-823A-584FB2B9D628}"/>
          </ac:spMkLst>
        </pc:spChg>
        <pc:spChg chg="mod">
          <ac:chgData name="avi rahimov" userId="691968c839ab1598" providerId="LiveId" clId="{A47EB88D-8B7C-4BF7-91CB-11F5386534F7}" dt="2024-05-14T18:59:15.278" v="399" actId="207"/>
          <ac:spMkLst>
            <pc:docMk/>
            <pc:sldMk cId="990534228" sldId="338"/>
            <ac:spMk id="3" creationId="{47AE5D6A-57D6-470E-BEC4-91C303947024}"/>
          </ac:spMkLst>
        </pc:spChg>
        <pc:spChg chg="mod">
          <ac:chgData name="avi rahimov" userId="691968c839ab1598" providerId="LiveId" clId="{A47EB88D-8B7C-4BF7-91CB-11F5386534F7}" dt="2024-04-16T19:06:06.320" v="50" actId="1076"/>
          <ac:spMkLst>
            <pc:docMk/>
            <pc:sldMk cId="990534228" sldId="338"/>
            <ac:spMk id="8" creationId="{4A4A5447-B8B8-4639-83F5-C62C6C735FA3}"/>
          </ac:spMkLst>
        </pc:spChg>
        <pc:picChg chg="mod">
          <ac:chgData name="avi rahimov" userId="691968c839ab1598" providerId="LiveId" clId="{A47EB88D-8B7C-4BF7-91CB-11F5386534F7}" dt="2024-05-14T18:58:53.145" v="393" actId="14100"/>
          <ac:picMkLst>
            <pc:docMk/>
            <pc:sldMk cId="990534228" sldId="338"/>
            <ac:picMk id="6148" creationId="{CF1BB270-DF0D-43A2-B2A8-883F35FF37BE}"/>
          </ac:picMkLst>
        </pc:picChg>
      </pc:sldChg>
      <pc:sldChg chg="modSp mod modAnim">
        <pc:chgData name="avi rahimov" userId="691968c839ab1598" providerId="LiveId" clId="{A47EB88D-8B7C-4BF7-91CB-11F5386534F7}" dt="2024-05-14T19:01:21.948" v="464" actId="207"/>
        <pc:sldMkLst>
          <pc:docMk/>
          <pc:sldMk cId="2645343779" sldId="339"/>
        </pc:sldMkLst>
        <pc:spChg chg="mod">
          <ac:chgData name="avi rahimov" userId="691968c839ab1598" providerId="LiveId" clId="{A47EB88D-8B7C-4BF7-91CB-11F5386534F7}" dt="2024-04-16T19:06:39.755" v="52" actId="122"/>
          <ac:spMkLst>
            <pc:docMk/>
            <pc:sldMk cId="2645343779" sldId="339"/>
            <ac:spMk id="2" creationId="{EF964CFF-D052-4AEF-9A33-823169399771}"/>
          </ac:spMkLst>
        </pc:spChg>
        <pc:spChg chg="mod">
          <ac:chgData name="avi rahimov" userId="691968c839ab1598" providerId="LiveId" clId="{A47EB88D-8B7C-4BF7-91CB-11F5386534F7}" dt="2024-05-14T19:01:21.948" v="464" actId="207"/>
          <ac:spMkLst>
            <pc:docMk/>
            <pc:sldMk cId="2645343779" sldId="339"/>
            <ac:spMk id="3" creationId="{3E789843-89A5-4582-BB2D-0E0710A020CB}"/>
          </ac:spMkLst>
        </pc:spChg>
      </pc:sldChg>
      <pc:sldChg chg="delSp modSp mod">
        <pc:chgData name="avi rahimov" userId="691968c839ab1598" providerId="LiveId" clId="{A47EB88D-8B7C-4BF7-91CB-11F5386534F7}" dt="2024-05-14T18:38:09.305" v="87"/>
        <pc:sldMkLst>
          <pc:docMk/>
          <pc:sldMk cId="2595588372" sldId="344"/>
        </pc:sldMkLst>
        <pc:spChg chg="mod">
          <ac:chgData name="avi rahimov" userId="691968c839ab1598" providerId="LiveId" clId="{A47EB88D-8B7C-4BF7-91CB-11F5386534F7}" dt="2024-05-14T18:37:54.024" v="81" actId="1076"/>
          <ac:spMkLst>
            <pc:docMk/>
            <pc:sldMk cId="2595588372" sldId="344"/>
            <ac:spMk id="2" creationId="{EF964CFF-D052-4AEF-9A33-823169399771}"/>
          </ac:spMkLst>
        </pc:spChg>
        <pc:spChg chg="del mod">
          <ac:chgData name="avi rahimov" userId="691968c839ab1598" providerId="LiveId" clId="{A47EB88D-8B7C-4BF7-91CB-11F5386534F7}" dt="2024-05-14T18:38:09.305" v="87"/>
          <ac:spMkLst>
            <pc:docMk/>
            <pc:sldMk cId="2595588372" sldId="344"/>
            <ac:spMk id="6" creationId="{22ADC366-3630-4579-8397-44267C4F8743}"/>
          </ac:spMkLst>
        </pc:spChg>
        <pc:spChg chg="mod">
          <ac:chgData name="avi rahimov" userId="691968c839ab1598" providerId="LiveId" clId="{A47EB88D-8B7C-4BF7-91CB-11F5386534F7}" dt="2024-05-14T18:37:57.143" v="83" actId="1076"/>
          <ac:spMkLst>
            <pc:docMk/>
            <pc:sldMk cId="2595588372" sldId="344"/>
            <ac:spMk id="9" creationId="{2060755A-9A6E-4CD3-825C-0B64EA05F448}"/>
          </ac:spMkLst>
        </pc:spChg>
        <pc:picChg chg="mod">
          <ac:chgData name="avi rahimov" userId="691968c839ab1598" providerId="LiveId" clId="{A47EB88D-8B7C-4BF7-91CB-11F5386534F7}" dt="2024-05-14T18:38:00.651" v="84" actId="1076"/>
          <ac:picMkLst>
            <pc:docMk/>
            <pc:sldMk cId="2595588372" sldId="344"/>
            <ac:picMk id="3074" creationId="{AA5BEF32-CD72-42F0-9EDC-8796EE43441B}"/>
          </ac:picMkLst>
        </pc:picChg>
      </pc:sldChg>
      <pc:sldChg chg="addSp delSp modSp mod modAnim">
        <pc:chgData name="avi rahimov" userId="691968c839ab1598" providerId="LiveId" clId="{A47EB88D-8B7C-4BF7-91CB-11F5386534F7}" dt="2024-05-14T19:07:17.602" v="584" actId="1076"/>
        <pc:sldMkLst>
          <pc:docMk/>
          <pc:sldMk cId="1046635182" sldId="346"/>
        </pc:sldMkLst>
        <pc:spChg chg="mod">
          <ac:chgData name="avi rahimov" userId="691968c839ab1598" providerId="LiveId" clId="{A47EB88D-8B7C-4BF7-91CB-11F5386534F7}" dt="2024-05-14T19:07:17.602" v="584" actId="1076"/>
          <ac:spMkLst>
            <pc:docMk/>
            <pc:sldMk cId="1046635182" sldId="346"/>
            <ac:spMk id="3" creationId="{78151A32-4CDD-49FF-B1F7-673F33737FA8}"/>
          </ac:spMkLst>
        </pc:spChg>
        <pc:spChg chg="del mod">
          <ac:chgData name="avi rahimov" userId="691968c839ab1598" providerId="LiveId" clId="{A47EB88D-8B7C-4BF7-91CB-11F5386534F7}" dt="2024-05-14T19:03:01.245" v="531"/>
          <ac:spMkLst>
            <pc:docMk/>
            <pc:sldMk cId="1046635182" sldId="346"/>
            <ac:spMk id="4" creationId="{E8450BDB-6269-42FF-86AC-99E250056604}"/>
          </ac:spMkLst>
        </pc:spChg>
        <pc:spChg chg="del mod">
          <ac:chgData name="avi rahimov" userId="691968c839ab1598" providerId="LiveId" clId="{A47EB88D-8B7C-4BF7-91CB-11F5386534F7}" dt="2024-05-14T19:03:03.081" v="532" actId="478"/>
          <ac:spMkLst>
            <pc:docMk/>
            <pc:sldMk cId="1046635182" sldId="346"/>
            <ac:spMk id="6" creationId="{7B3334E0-B66E-4087-A597-AF49F6ECB29A}"/>
          </ac:spMkLst>
        </pc:spChg>
        <pc:spChg chg="del mod">
          <ac:chgData name="avi rahimov" userId="691968c839ab1598" providerId="LiveId" clId="{A47EB88D-8B7C-4BF7-91CB-11F5386534F7}" dt="2024-05-14T19:03:01.242" v="529" actId="478"/>
          <ac:spMkLst>
            <pc:docMk/>
            <pc:sldMk cId="1046635182" sldId="346"/>
            <ac:spMk id="8" creationId="{DD00E19E-118A-4D4E-9350-8436BCFD9094}"/>
          </ac:spMkLst>
        </pc:spChg>
        <pc:spChg chg="add del mod">
          <ac:chgData name="avi rahimov" userId="691968c839ab1598" providerId="LiveId" clId="{A47EB88D-8B7C-4BF7-91CB-11F5386534F7}" dt="2024-05-14T19:03:40.716" v="538" actId="478"/>
          <ac:spMkLst>
            <pc:docMk/>
            <pc:sldMk cId="1046635182" sldId="346"/>
            <ac:spMk id="10" creationId="{4208FD98-E58F-6B43-AD72-21185340950C}"/>
          </ac:spMkLst>
        </pc:spChg>
        <pc:spChg chg="del mod">
          <ac:chgData name="avi rahimov" userId="691968c839ab1598" providerId="LiveId" clId="{A47EB88D-8B7C-4BF7-91CB-11F5386534F7}" dt="2024-05-14T18:39:08.390" v="90"/>
          <ac:spMkLst>
            <pc:docMk/>
            <pc:sldMk cId="1046635182" sldId="346"/>
            <ac:spMk id="10" creationId="{7820FE53-BE94-4D42-8F6C-59633A037FEB}"/>
          </ac:spMkLst>
        </pc:spChg>
        <pc:spChg chg="add mod">
          <ac:chgData name="avi rahimov" userId="691968c839ab1598" providerId="LiveId" clId="{A47EB88D-8B7C-4BF7-91CB-11F5386534F7}" dt="2024-05-14T19:03:46.890" v="541" actId="1076"/>
          <ac:spMkLst>
            <pc:docMk/>
            <pc:sldMk cId="1046635182" sldId="346"/>
            <ac:spMk id="12" creationId="{F1CB376E-D6C4-A911-6C0B-7BE1B072DF74}"/>
          </ac:spMkLst>
        </pc:spChg>
        <pc:spChg chg="add mod">
          <ac:chgData name="avi rahimov" userId="691968c839ab1598" providerId="LiveId" clId="{A47EB88D-8B7C-4BF7-91CB-11F5386534F7}" dt="2024-05-14T19:03:49.202" v="542" actId="1076"/>
          <ac:spMkLst>
            <pc:docMk/>
            <pc:sldMk cId="1046635182" sldId="346"/>
            <ac:spMk id="13" creationId="{02526AEA-BA64-4D0F-89A6-B83DCC454D1C}"/>
          </ac:spMkLst>
        </pc:spChg>
      </pc:sldChg>
      <pc:sldChg chg="delSp modSp mod">
        <pc:chgData name="avi rahimov" userId="691968c839ab1598" providerId="LiveId" clId="{A47EB88D-8B7C-4BF7-91CB-11F5386534F7}" dt="2024-05-14T19:08:16.870" v="598" actId="108"/>
        <pc:sldMkLst>
          <pc:docMk/>
          <pc:sldMk cId="2057418161" sldId="347"/>
        </pc:sldMkLst>
        <pc:spChg chg="mod">
          <ac:chgData name="avi rahimov" userId="691968c839ab1598" providerId="LiveId" clId="{A47EB88D-8B7C-4BF7-91CB-11F5386534F7}" dt="2024-05-14T18:37:36.689" v="77" actId="1076"/>
          <ac:spMkLst>
            <pc:docMk/>
            <pc:sldMk cId="2057418161" sldId="347"/>
            <ac:spMk id="2" creationId="{EF964CFF-D052-4AEF-9A33-823169399771}"/>
          </ac:spMkLst>
        </pc:spChg>
        <pc:spChg chg="mod">
          <ac:chgData name="avi rahimov" userId="691968c839ab1598" providerId="LiveId" clId="{A47EB88D-8B7C-4BF7-91CB-11F5386534F7}" dt="2024-05-14T19:07:41.591" v="588" actId="121"/>
          <ac:spMkLst>
            <pc:docMk/>
            <pc:sldMk cId="2057418161" sldId="347"/>
            <ac:spMk id="7" creationId="{43C27E91-787E-44D4-A1DB-2D17393DFF7C}"/>
          </ac:spMkLst>
        </pc:spChg>
        <pc:spChg chg="mod">
          <ac:chgData name="avi rahimov" userId="691968c839ab1598" providerId="LiveId" clId="{A47EB88D-8B7C-4BF7-91CB-11F5386534F7}" dt="2024-05-14T18:37:39.217" v="78" actId="1076"/>
          <ac:spMkLst>
            <pc:docMk/>
            <pc:sldMk cId="2057418161" sldId="347"/>
            <ac:spMk id="9" creationId="{2060755A-9A6E-4CD3-825C-0B64EA05F448}"/>
          </ac:spMkLst>
        </pc:spChg>
        <pc:spChg chg="mod">
          <ac:chgData name="avi rahimov" userId="691968c839ab1598" providerId="LiveId" clId="{A47EB88D-8B7C-4BF7-91CB-11F5386534F7}" dt="2024-05-14T19:08:16.870" v="598" actId="108"/>
          <ac:spMkLst>
            <pc:docMk/>
            <pc:sldMk cId="2057418161" sldId="347"/>
            <ac:spMk id="12" creationId="{99EF151A-C650-49DD-AD6E-59D06A517CA5}"/>
          </ac:spMkLst>
        </pc:spChg>
        <pc:spChg chg="mod">
          <ac:chgData name="avi rahimov" userId="691968c839ab1598" providerId="LiveId" clId="{A47EB88D-8B7C-4BF7-91CB-11F5386534F7}" dt="2024-05-14T19:07:57.212" v="596" actId="20577"/>
          <ac:spMkLst>
            <pc:docMk/>
            <pc:sldMk cId="2057418161" sldId="347"/>
            <ac:spMk id="13" creationId="{1E879561-519E-4728-B7A9-26F906E3D454}"/>
          </ac:spMkLst>
        </pc:spChg>
        <pc:spChg chg="del mod">
          <ac:chgData name="avi rahimov" userId="691968c839ab1598" providerId="LiveId" clId="{A47EB88D-8B7C-4BF7-91CB-11F5386534F7}" dt="2024-05-14T18:39:11.030" v="93"/>
          <ac:spMkLst>
            <pc:docMk/>
            <pc:sldMk cId="2057418161" sldId="347"/>
            <ac:spMk id="14" creationId="{3116A1AA-3318-4057-BF54-981762CE6BC1}"/>
          </ac:spMkLst>
        </pc:spChg>
      </pc:sldChg>
      <pc:sldChg chg="add del">
        <pc:chgData name="avi rahimov" userId="691968c839ab1598" providerId="LiveId" clId="{A47EB88D-8B7C-4BF7-91CB-11F5386534F7}" dt="2024-04-16T19:05:42.262" v="47" actId="47"/>
        <pc:sldMkLst>
          <pc:docMk/>
          <pc:sldMk cId="2623745753" sldId="374"/>
        </pc:sldMkLst>
      </pc:sldChg>
      <pc:sldChg chg="del">
        <pc:chgData name="avi rahimov" userId="691968c839ab1598" providerId="LiveId" clId="{A47EB88D-8B7C-4BF7-91CB-11F5386534F7}" dt="2024-04-16T19:05:32.267" v="21" actId="47"/>
        <pc:sldMkLst>
          <pc:docMk/>
          <pc:sldMk cId="3824080962" sldId="398"/>
        </pc:sldMkLst>
      </pc:sldChg>
      <pc:sldChg chg="del">
        <pc:chgData name="avi rahimov" userId="691968c839ab1598" providerId="LiveId" clId="{A47EB88D-8B7C-4BF7-91CB-11F5386534F7}" dt="2024-04-16T19:05:27.628" v="4" actId="47"/>
        <pc:sldMkLst>
          <pc:docMk/>
          <pc:sldMk cId="2530993770" sldId="399"/>
        </pc:sldMkLst>
      </pc:sldChg>
      <pc:sldChg chg="del">
        <pc:chgData name="avi rahimov" userId="691968c839ab1598" providerId="LiveId" clId="{A47EB88D-8B7C-4BF7-91CB-11F5386534F7}" dt="2024-04-16T19:05:32.363" v="22" actId="47"/>
        <pc:sldMkLst>
          <pc:docMk/>
          <pc:sldMk cId="678696302" sldId="400"/>
        </pc:sldMkLst>
      </pc:sldChg>
      <pc:sldChg chg="del">
        <pc:chgData name="avi rahimov" userId="691968c839ab1598" providerId="LiveId" clId="{A47EB88D-8B7C-4BF7-91CB-11F5386534F7}" dt="2024-04-16T19:05:32.995" v="26" actId="47"/>
        <pc:sldMkLst>
          <pc:docMk/>
          <pc:sldMk cId="630965191" sldId="402"/>
        </pc:sldMkLst>
      </pc:sldChg>
      <pc:sldChg chg="del">
        <pc:chgData name="avi rahimov" userId="691968c839ab1598" providerId="LiveId" clId="{A47EB88D-8B7C-4BF7-91CB-11F5386534F7}" dt="2024-04-16T19:05:32.460" v="23" actId="47"/>
        <pc:sldMkLst>
          <pc:docMk/>
          <pc:sldMk cId="2668246823" sldId="404"/>
        </pc:sldMkLst>
      </pc:sldChg>
      <pc:sldChg chg="del">
        <pc:chgData name="avi rahimov" userId="691968c839ab1598" providerId="LiveId" clId="{A47EB88D-8B7C-4BF7-91CB-11F5386534F7}" dt="2024-04-16T19:05:33.229" v="28" actId="47"/>
        <pc:sldMkLst>
          <pc:docMk/>
          <pc:sldMk cId="882863801" sldId="405"/>
        </pc:sldMkLst>
      </pc:sldChg>
      <pc:sldChg chg="del">
        <pc:chgData name="avi rahimov" userId="691968c839ab1598" providerId="LiveId" clId="{A47EB88D-8B7C-4BF7-91CB-11F5386534F7}" dt="2024-04-16T19:05:33.334" v="29" actId="47"/>
        <pc:sldMkLst>
          <pc:docMk/>
          <pc:sldMk cId="3500219286" sldId="406"/>
        </pc:sldMkLst>
      </pc:sldChg>
      <pc:sldChg chg="del">
        <pc:chgData name="avi rahimov" userId="691968c839ab1598" providerId="LiveId" clId="{A47EB88D-8B7C-4BF7-91CB-11F5386534F7}" dt="2024-04-16T19:05:33.447" v="30" actId="47"/>
        <pc:sldMkLst>
          <pc:docMk/>
          <pc:sldMk cId="3323782368" sldId="407"/>
        </pc:sldMkLst>
      </pc:sldChg>
      <pc:sldChg chg="del">
        <pc:chgData name="avi rahimov" userId="691968c839ab1598" providerId="LiveId" clId="{A47EB88D-8B7C-4BF7-91CB-11F5386534F7}" dt="2024-04-16T19:05:33.647" v="31" actId="47"/>
        <pc:sldMkLst>
          <pc:docMk/>
          <pc:sldMk cId="1379740773" sldId="408"/>
        </pc:sldMkLst>
      </pc:sldChg>
      <pc:sldChg chg="del">
        <pc:chgData name="avi rahimov" userId="691968c839ab1598" providerId="LiveId" clId="{A47EB88D-8B7C-4BF7-91CB-11F5386534F7}" dt="2024-04-16T19:05:33.771" v="32" actId="47"/>
        <pc:sldMkLst>
          <pc:docMk/>
          <pc:sldMk cId="3576595819" sldId="409"/>
        </pc:sldMkLst>
      </pc:sldChg>
      <pc:sldChg chg="del">
        <pc:chgData name="avi rahimov" userId="691968c839ab1598" providerId="LiveId" clId="{A47EB88D-8B7C-4BF7-91CB-11F5386534F7}" dt="2024-04-16T19:05:33.889" v="33" actId="47"/>
        <pc:sldMkLst>
          <pc:docMk/>
          <pc:sldMk cId="409155242" sldId="410"/>
        </pc:sldMkLst>
      </pc:sldChg>
      <pc:sldChg chg="del">
        <pc:chgData name="avi rahimov" userId="691968c839ab1598" providerId="LiveId" clId="{A47EB88D-8B7C-4BF7-91CB-11F5386534F7}" dt="2024-04-16T19:05:33.975" v="34" actId="47"/>
        <pc:sldMkLst>
          <pc:docMk/>
          <pc:sldMk cId="2095137742" sldId="411"/>
        </pc:sldMkLst>
      </pc:sldChg>
      <pc:sldChg chg="del">
        <pc:chgData name="avi rahimov" userId="691968c839ab1598" providerId="LiveId" clId="{A47EB88D-8B7C-4BF7-91CB-11F5386534F7}" dt="2024-04-16T19:05:28.399" v="5" actId="47"/>
        <pc:sldMkLst>
          <pc:docMk/>
          <pc:sldMk cId="1457903455" sldId="412"/>
        </pc:sldMkLst>
      </pc:sldChg>
      <pc:sldChg chg="del">
        <pc:chgData name="avi rahimov" userId="691968c839ab1598" providerId="LiveId" clId="{A47EB88D-8B7C-4BF7-91CB-11F5386534F7}" dt="2024-04-16T19:05:29.051" v="6" actId="47"/>
        <pc:sldMkLst>
          <pc:docMk/>
          <pc:sldMk cId="4225324769" sldId="413"/>
        </pc:sldMkLst>
      </pc:sldChg>
      <pc:sldChg chg="del">
        <pc:chgData name="avi rahimov" userId="691968c839ab1598" providerId="LiveId" clId="{A47EB88D-8B7C-4BF7-91CB-11F5386534F7}" dt="2024-04-16T19:05:31.601" v="17" actId="47"/>
        <pc:sldMkLst>
          <pc:docMk/>
          <pc:sldMk cId="1851932140" sldId="420"/>
        </pc:sldMkLst>
      </pc:sldChg>
      <pc:sldChg chg="del">
        <pc:chgData name="avi rahimov" userId="691968c839ab1598" providerId="LiveId" clId="{A47EB88D-8B7C-4BF7-91CB-11F5386534F7}" dt="2024-04-16T19:05:33.131" v="27" actId="47"/>
        <pc:sldMkLst>
          <pc:docMk/>
          <pc:sldMk cId="2523678232" sldId="422"/>
        </pc:sldMkLst>
      </pc:sldChg>
      <pc:sldChg chg="del">
        <pc:chgData name="avi rahimov" userId="691968c839ab1598" providerId="LiveId" clId="{A47EB88D-8B7C-4BF7-91CB-11F5386534F7}" dt="2024-04-16T19:05:30.598" v="10" actId="47"/>
        <pc:sldMkLst>
          <pc:docMk/>
          <pc:sldMk cId="3837586237" sldId="423"/>
        </pc:sldMkLst>
      </pc:sldChg>
      <pc:sldChg chg="del">
        <pc:chgData name="avi rahimov" userId="691968c839ab1598" providerId="LiveId" clId="{A47EB88D-8B7C-4BF7-91CB-11F5386534F7}" dt="2024-04-16T19:05:31.462" v="16" actId="47"/>
        <pc:sldMkLst>
          <pc:docMk/>
          <pc:sldMk cId="2653663869" sldId="424"/>
        </pc:sldMkLst>
      </pc:sldChg>
      <pc:sldChg chg="del">
        <pc:chgData name="avi rahimov" userId="691968c839ab1598" providerId="LiveId" clId="{A47EB88D-8B7C-4BF7-91CB-11F5386534F7}" dt="2024-04-16T19:05:31.345" v="15" actId="47"/>
        <pc:sldMkLst>
          <pc:docMk/>
          <pc:sldMk cId="1028145729" sldId="425"/>
        </pc:sldMkLst>
      </pc:sldChg>
      <pc:sldChg chg="del">
        <pc:chgData name="avi rahimov" userId="691968c839ab1598" providerId="LiveId" clId="{A47EB88D-8B7C-4BF7-91CB-11F5386534F7}" dt="2024-04-16T19:05:31.201" v="14" actId="47"/>
        <pc:sldMkLst>
          <pc:docMk/>
          <pc:sldMk cId="105011649" sldId="426"/>
        </pc:sldMkLst>
      </pc:sldChg>
      <pc:sldChg chg="del">
        <pc:chgData name="avi rahimov" userId="691968c839ab1598" providerId="LiveId" clId="{A47EB88D-8B7C-4BF7-91CB-11F5386534F7}" dt="2024-04-16T19:05:31.036" v="13" actId="47"/>
        <pc:sldMkLst>
          <pc:docMk/>
          <pc:sldMk cId="3084191729" sldId="427"/>
        </pc:sldMkLst>
      </pc:sldChg>
      <pc:sldChg chg="del">
        <pc:chgData name="avi rahimov" userId="691968c839ab1598" providerId="LiveId" clId="{A47EB88D-8B7C-4BF7-91CB-11F5386534F7}" dt="2024-04-16T19:05:30.746" v="11" actId="47"/>
        <pc:sldMkLst>
          <pc:docMk/>
          <pc:sldMk cId="2670789998" sldId="428"/>
        </pc:sldMkLst>
      </pc:sldChg>
      <pc:sldChg chg="del">
        <pc:chgData name="avi rahimov" userId="691968c839ab1598" providerId="LiveId" clId="{A47EB88D-8B7C-4BF7-91CB-11F5386534F7}" dt="2024-04-16T19:05:30.891" v="12" actId="47"/>
        <pc:sldMkLst>
          <pc:docMk/>
          <pc:sldMk cId="375633755" sldId="429"/>
        </pc:sldMkLst>
      </pc:sldChg>
      <pc:sldChg chg="del">
        <pc:chgData name="avi rahimov" userId="691968c839ab1598" providerId="LiveId" clId="{A47EB88D-8B7C-4BF7-91CB-11F5386534F7}" dt="2024-04-16T19:05:34.356" v="38" actId="47"/>
        <pc:sldMkLst>
          <pc:docMk/>
          <pc:sldMk cId="2483388718" sldId="430"/>
        </pc:sldMkLst>
      </pc:sldChg>
      <pc:sldChg chg="modSp mod modAnim">
        <pc:chgData name="avi rahimov" userId="691968c839ab1598" providerId="LiveId" clId="{A47EB88D-8B7C-4BF7-91CB-11F5386534F7}" dt="2024-05-15T07:40:38.181" v="1198" actId="20577"/>
        <pc:sldMkLst>
          <pc:docMk/>
          <pc:sldMk cId="1213628618" sldId="431"/>
        </pc:sldMkLst>
        <pc:spChg chg="mod">
          <ac:chgData name="avi rahimov" userId="691968c839ab1598" providerId="LiveId" clId="{A47EB88D-8B7C-4BF7-91CB-11F5386534F7}" dt="2024-05-14T18:42:41.740" v="298" actId="782"/>
          <ac:spMkLst>
            <pc:docMk/>
            <pc:sldMk cId="1213628618" sldId="431"/>
            <ac:spMk id="2" creationId="{0694DCB2-03BA-4928-8F73-D0F94BEE82B2}"/>
          </ac:spMkLst>
        </pc:spChg>
        <pc:spChg chg="mod">
          <ac:chgData name="avi rahimov" userId="691968c839ab1598" providerId="LiveId" clId="{A47EB88D-8B7C-4BF7-91CB-11F5386534F7}" dt="2024-05-15T07:40:38.181" v="1198" actId="20577"/>
          <ac:spMkLst>
            <pc:docMk/>
            <pc:sldMk cId="1213628618" sldId="431"/>
            <ac:spMk id="10" creationId="{41441F31-A1E9-4F57-A8BA-277A82664FA6}"/>
          </ac:spMkLst>
        </pc:spChg>
        <pc:spChg chg="mod">
          <ac:chgData name="avi rahimov" userId="691968c839ab1598" providerId="LiveId" clId="{A47EB88D-8B7C-4BF7-91CB-11F5386534F7}" dt="2024-05-14T18:42:57.996" v="299" actId="207"/>
          <ac:spMkLst>
            <pc:docMk/>
            <pc:sldMk cId="1213628618" sldId="431"/>
            <ac:spMk id="11" creationId="{AF532BD4-C9FD-4FF6-8881-1EB40CF17E59}"/>
          </ac:spMkLst>
        </pc:spChg>
        <pc:spChg chg="mod">
          <ac:chgData name="avi rahimov" userId="691968c839ab1598" providerId="LiveId" clId="{A47EB88D-8B7C-4BF7-91CB-11F5386534F7}" dt="2024-05-14T20:22:09.156" v="1148" actId="20577"/>
          <ac:spMkLst>
            <pc:docMk/>
            <pc:sldMk cId="1213628618" sldId="431"/>
            <ac:spMk id="12" creationId="{CFE946B5-3DC1-4BD2-AB1A-D7C318F59914}"/>
          </ac:spMkLst>
        </pc:spChg>
      </pc:sldChg>
      <pc:sldChg chg="addSp delSp modSp mod">
        <pc:chgData name="avi rahimov" userId="691968c839ab1598" providerId="LiveId" clId="{A47EB88D-8B7C-4BF7-91CB-11F5386534F7}" dt="2024-05-14T20:23:21.959" v="1150" actId="478"/>
        <pc:sldMkLst>
          <pc:docMk/>
          <pc:sldMk cId="45326659" sldId="432"/>
        </pc:sldMkLst>
        <pc:spChg chg="mod">
          <ac:chgData name="avi rahimov" userId="691968c839ab1598" providerId="LiveId" clId="{A47EB88D-8B7C-4BF7-91CB-11F5386534F7}" dt="2024-05-14T18:42:13.345" v="285" actId="1076"/>
          <ac:spMkLst>
            <pc:docMk/>
            <pc:sldMk cId="45326659" sldId="432"/>
            <ac:spMk id="2" creationId="{0694DCB2-03BA-4928-8F73-D0F94BEE82B2}"/>
          </ac:spMkLst>
        </pc:spChg>
        <pc:spChg chg="mod">
          <ac:chgData name="avi rahimov" userId="691968c839ab1598" providerId="LiveId" clId="{A47EB88D-8B7C-4BF7-91CB-11F5386534F7}" dt="2024-05-14T19:10:14.971" v="600" actId="1076"/>
          <ac:spMkLst>
            <pc:docMk/>
            <pc:sldMk cId="45326659" sldId="432"/>
            <ac:spMk id="3" creationId="{02549046-D38E-4BCE-9512-870AD0A05AF1}"/>
          </ac:spMkLst>
        </pc:spChg>
        <pc:spChg chg="mod">
          <ac:chgData name="avi rahimov" userId="691968c839ab1598" providerId="LiveId" clId="{A47EB88D-8B7C-4BF7-91CB-11F5386534F7}" dt="2024-05-14T19:10:18.275" v="601" actId="1076"/>
          <ac:spMkLst>
            <pc:docMk/>
            <pc:sldMk cId="45326659" sldId="432"/>
            <ac:spMk id="4" creationId="{D136F8E7-0A37-411B-AB81-D032F7557BAE}"/>
          </ac:spMkLst>
        </pc:spChg>
        <pc:spChg chg="del">
          <ac:chgData name="avi rahimov" userId="691968c839ab1598" providerId="LiveId" clId="{A47EB88D-8B7C-4BF7-91CB-11F5386534F7}" dt="2024-05-14T19:47:55.311" v="885" actId="478"/>
          <ac:spMkLst>
            <pc:docMk/>
            <pc:sldMk cId="45326659" sldId="432"/>
            <ac:spMk id="5" creationId="{2C58A680-196B-4A60-AEEB-39CDA2F5842A}"/>
          </ac:spMkLst>
        </pc:spChg>
        <pc:spChg chg="mod">
          <ac:chgData name="avi rahimov" userId="691968c839ab1598" providerId="LiveId" clId="{A47EB88D-8B7C-4BF7-91CB-11F5386534F7}" dt="2024-05-14T19:10:20.339" v="602" actId="1076"/>
          <ac:spMkLst>
            <pc:docMk/>
            <pc:sldMk cId="45326659" sldId="432"/>
            <ac:spMk id="6" creationId="{7519FA45-AD7F-4EB9-9C09-D33EA6BAE4F6}"/>
          </ac:spMkLst>
        </pc:spChg>
        <pc:spChg chg="del">
          <ac:chgData name="avi rahimov" userId="691968c839ab1598" providerId="LiveId" clId="{A47EB88D-8B7C-4BF7-91CB-11F5386534F7}" dt="2024-05-14T18:45:41.121" v="387" actId="478"/>
          <ac:spMkLst>
            <pc:docMk/>
            <pc:sldMk cId="45326659" sldId="432"/>
            <ac:spMk id="7" creationId="{D2C65AEC-1C59-42C0-BF14-2C845A4BFA35}"/>
          </ac:spMkLst>
        </pc:spChg>
        <pc:picChg chg="add del mod">
          <ac:chgData name="avi rahimov" userId="691968c839ab1598" providerId="LiveId" clId="{A47EB88D-8B7C-4BF7-91CB-11F5386534F7}" dt="2024-05-14T20:23:21.959" v="1150" actId="478"/>
          <ac:picMkLst>
            <pc:docMk/>
            <pc:sldMk cId="45326659" sldId="432"/>
            <ac:picMk id="1026" creationId="{7FCB3A69-8929-C159-CF53-908E26C56C72}"/>
          </ac:picMkLst>
        </pc:picChg>
      </pc:sldChg>
      <pc:sldChg chg="modSp mod modAnim">
        <pc:chgData name="avi rahimov" userId="691968c839ab1598" providerId="LiveId" clId="{A47EB88D-8B7C-4BF7-91CB-11F5386534F7}" dt="2024-05-14T19:02:09.648" v="520" actId="20577"/>
        <pc:sldMkLst>
          <pc:docMk/>
          <pc:sldMk cId="4285979471" sldId="433"/>
        </pc:sldMkLst>
        <pc:spChg chg="mod">
          <ac:chgData name="avi rahimov" userId="691968c839ab1598" providerId="LiveId" clId="{A47EB88D-8B7C-4BF7-91CB-11F5386534F7}" dt="2024-04-16T19:07:39.248" v="62" actId="122"/>
          <ac:spMkLst>
            <pc:docMk/>
            <pc:sldMk cId="4285979471" sldId="433"/>
            <ac:spMk id="2" creationId="{EF964CFF-D052-4AEF-9A33-823169399771}"/>
          </ac:spMkLst>
        </pc:spChg>
        <pc:spChg chg="mod">
          <ac:chgData name="avi rahimov" userId="691968c839ab1598" providerId="LiveId" clId="{A47EB88D-8B7C-4BF7-91CB-11F5386534F7}" dt="2024-05-14T19:02:09.648" v="520" actId="20577"/>
          <ac:spMkLst>
            <pc:docMk/>
            <pc:sldMk cId="4285979471" sldId="433"/>
            <ac:spMk id="3" creationId="{3E789843-89A5-4582-BB2D-0E0710A020CB}"/>
          </ac:spMkLst>
        </pc:spChg>
      </pc:sldChg>
      <pc:sldChg chg="del">
        <pc:chgData name="avi rahimov" userId="691968c839ab1598" providerId="LiveId" clId="{A47EB88D-8B7C-4BF7-91CB-11F5386534F7}" dt="2024-04-16T19:05:32.156" v="20" actId="47"/>
        <pc:sldMkLst>
          <pc:docMk/>
          <pc:sldMk cId="1347826406" sldId="434"/>
        </pc:sldMkLst>
      </pc:sldChg>
      <pc:sldChg chg="del">
        <pc:chgData name="avi rahimov" userId="691968c839ab1598" providerId="LiveId" clId="{A47EB88D-8B7C-4BF7-91CB-11F5386534F7}" dt="2024-04-16T19:05:34.166" v="36" actId="47"/>
        <pc:sldMkLst>
          <pc:docMk/>
          <pc:sldMk cId="3716435478" sldId="435"/>
        </pc:sldMkLst>
      </pc:sldChg>
      <pc:sldChg chg="del">
        <pc:chgData name="avi rahimov" userId="691968c839ab1598" providerId="LiveId" clId="{A47EB88D-8B7C-4BF7-91CB-11F5386534F7}" dt="2024-04-16T19:05:34.266" v="37" actId="47"/>
        <pc:sldMkLst>
          <pc:docMk/>
          <pc:sldMk cId="2634162206" sldId="436"/>
        </pc:sldMkLst>
      </pc:sldChg>
      <pc:sldChg chg="delSp modSp mod">
        <pc:chgData name="avi rahimov" userId="691968c839ab1598" providerId="LiveId" clId="{A47EB88D-8B7C-4BF7-91CB-11F5386534F7}" dt="2024-05-14T20:12:19.956" v="1019" actId="782"/>
        <pc:sldMkLst>
          <pc:docMk/>
          <pc:sldMk cId="89007267" sldId="437"/>
        </pc:sldMkLst>
        <pc:spChg chg="mod">
          <ac:chgData name="avi rahimov" userId="691968c839ab1598" providerId="LiveId" clId="{A47EB88D-8B7C-4BF7-91CB-11F5386534F7}" dt="2024-05-14T20:12:19.956" v="1019" actId="782"/>
          <ac:spMkLst>
            <pc:docMk/>
            <pc:sldMk cId="89007267" sldId="437"/>
            <ac:spMk id="2" creationId="{0694DCB2-03BA-4928-8F73-D0F94BEE82B2}"/>
          </ac:spMkLst>
        </pc:spChg>
        <pc:spChg chg="del">
          <ac:chgData name="avi rahimov" userId="691968c839ab1598" providerId="LiveId" clId="{A47EB88D-8B7C-4BF7-91CB-11F5386534F7}" dt="2024-05-14T18:45:00.243" v="382" actId="478"/>
          <ac:spMkLst>
            <pc:docMk/>
            <pc:sldMk cId="89007267" sldId="437"/>
            <ac:spMk id="7" creationId="{CCA33C9E-3786-4E74-8B4E-B2C0A64897F5}"/>
          </ac:spMkLst>
        </pc:spChg>
      </pc:sldChg>
      <pc:sldChg chg="delSp modSp mod">
        <pc:chgData name="avi rahimov" userId="691968c839ab1598" providerId="LiveId" clId="{A47EB88D-8B7C-4BF7-91CB-11F5386534F7}" dt="2024-05-14T20:12:21.782" v="1020" actId="782"/>
        <pc:sldMkLst>
          <pc:docMk/>
          <pc:sldMk cId="3787482328" sldId="438"/>
        </pc:sldMkLst>
        <pc:spChg chg="mod">
          <ac:chgData name="avi rahimov" userId="691968c839ab1598" providerId="LiveId" clId="{A47EB88D-8B7C-4BF7-91CB-11F5386534F7}" dt="2024-05-14T20:12:21.782" v="1020" actId="782"/>
          <ac:spMkLst>
            <pc:docMk/>
            <pc:sldMk cId="3787482328" sldId="438"/>
            <ac:spMk id="2" creationId="{0694DCB2-03BA-4928-8F73-D0F94BEE82B2}"/>
          </ac:spMkLst>
        </pc:spChg>
        <pc:spChg chg="del mod">
          <ac:chgData name="avi rahimov" userId="691968c839ab1598" providerId="LiveId" clId="{A47EB88D-8B7C-4BF7-91CB-11F5386534F7}" dt="2024-05-14T18:44:56.165" v="381"/>
          <ac:spMkLst>
            <pc:docMk/>
            <pc:sldMk cId="3787482328" sldId="438"/>
            <ac:spMk id="7" creationId="{CCA33C9E-3786-4E74-8B4E-B2C0A64897F5}"/>
          </ac:spMkLst>
        </pc:spChg>
      </pc:sldChg>
      <pc:sldChg chg="delSp modSp mod">
        <pc:chgData name="avi rahimov" userId="691968c839ab1598" providerId="LiveId" clId="{A47EB88D-8B7C-4BF7-91CB-11F5386534F7}" dt="2024-05-14T20:18:08.534" v="1027" actId="782"/>
        <pc:sldMkLst>
          <pc:docMk/>
          <pc:sldMk cId="980813608" sldId="439"/>
        </pc:sldMkLst>
        <pc:spChg chg="mod">
          <ac:chgData name="avi rahimov" userId="691968c839ab1598" providerId="LiveId" clId="{A47EB88D-8B7C-4BF7-91CB-11F5386534F7}" dt="2024-05-14T20:18:08.534" v="1027" actId="782"/>
          <ac:spMkLst>
            <pc:docMk/>
            <pc:sldMk cId="980813608" sldId="439"/>
            <ac:spMk id="2" creationId="{0694DCB2-03BA-4928-8F73-D0F94BEE82B2}"/>
          </ac:spMkLst>
        </pc:spChg>
        <pc:spChg chg="del mod">
          <ac:chgData name="avi rahimov" userId="691968c839ab1598" providerId="LiveId" clId="{A47EB88D-8B7C-4BF7-91CB-11F5386534F7}" dt="2024-05-14T18:44:51.380" v="378"/>
          <ac:spMkLst>
            <pc:docMk/>
            <pc:sldMk cId="980813608" sldId="439"/>
            <ac:spMk id="7" creationId="{CCA33C9E-3786-4E74-8B4E-B2C0A64897F5}"/>
          </ac:spMkLst>
        </pc:spChg>
        <pc:spChg chg="mod">
          <ac:chgData name="avi rahimov" userId="691968c839ab1598" providerId="LiveId" clId="{A47EB88D-8B7C-4BF7-91CB-11F5386534F7}" dt="2024-05-14T18:43:22.687" v="365" actId="1036"/>
          <ac:spMkLst>
            <pc:docMk/>
            <pc:sldMk cId="980813608" sldId="439"/>
            <ac:spMk id="8" creationId="{14D4649F-9D26-485C-A804-EB99BC305ADD}"/>
          </ac:spMkLst>
        </pc:spChg>
      </pc:sldChg>
      <pc:sldChg chg="del">
        <pc:chgData name="avi rahimov" userId="691968c839ab1598" providerId="LiveId" clId="{A47EB88D-8B7C-4BF7-91CB-11F5386534F7}" dt="2024-04-16T19:05:29.713" v="7" actId="47"/>
        <pc:sldMkLst>
          <pc:docMk/>
          <pc:sldMk cId="2869742718" sldId="466"/>
        </pc:sldMkLst>
      </pc:sldChg>
      <pc:sldChg chg="del">
        <pc:chgData name="avi rahimov" userId="691968c839ab1598" providerId="LiveId" clId="{A47EB88D-8B7C-4BF7-91CB-11F5386534F7}" dt="2024-04-16T19:05:31.740" v="18" actId="47"/>
        <pc:sldMkLst>
          <pc:docMk/>
          <pc:sldMk cId="3435237828" sldId="467"/>
        </pc:sldMkLst>
      </pc:sldChg>
      <pc:sldChg chg="del">
        <pc:chgData name="avi rahimov" userId="691968c839ab1598" providerId="LiveId" clId="{A47EB88D-8B7C-4BF7-91CB-11F5386534F7}" dt="2024-04-16T19:05:30.447" v="9" actId="47"/>
        <pc:sldMkLst>
          <pc:docMk/>
          <pc:sldMk cId="739429682" sldId="468"/>
        </pc:sldMkLst>
      </pc:sldChg>
      <pc:sldChg chg="del">
        <pc:chgData name="avi rahimov" userId="691968c839ab1598" providerId="LiveId" clId="{A47EB88D-8B7C-4BF7-91CB-11F5386534F7}" dt="2024-04-16T19:05:34.048" v="35" actId="47"/>
        <pc:sldMkLst>
          <pc:docMk/>
          <pc:sldMk cId="812826770" sldId="469"/>
        </pc:sldMkLst>
      </pc:sldChg>
      <pc:sldChg chg="del">
        <pc:chgData name="avi rahimov" userId="691968c839ab1598" providerId="LiveId" clId="{A47EB88D-8B7C-4BF7-91CB-11F5386534F7}" dt="2024-04-16T19:05:32.579" v="24" actId="47"/>
        <pc:sldMkLst>
          <pc:docMk/>
          <pc:sldMk cId="2428923698" sldId="470"/>
        </pc:sldMkLst>
      </pc:sldChg>
      <pc:sldChg chg="del">
        <pc:chgData name="avi rahimov" userId="691968c839ab1598" providerId="LiveId" clId="{A47EB88D-8B7C-4BF7-91CB-11F5386534F7}" dt="2024-04-16T19:05:32.673" v="25" actId="47"/>
        <pc:sldMkLst>
          <pc:docMk/>
          <pc:sldMk cId="3976557300" sldId="471"/>
        </pc:sldMkLst>
      </pc:sldChg>
      <pc:sldChg chg="delSp modSp mod">
        <pc:chgData name="avi rahimov" userId="691968c839ab1598" providerId="LiveId" clId="{A47EB88D-8B7C-4BF7-91CB-11F5386534F7}" dt="2024-05-14T19:47:02.540" v="878" actId="478"/>
        <pc:sldMkLst>
          <pc:docMk/>
          <pc:sldMk cId="2773228601" sldId="474"/>
        </pc:sldMkLst>
        <pc:spChg chg="mod">
          <ac:chgData name="avi rahimov" userId="691968c839ab1598" providerId="LiveId" clId="{A47EB88D-8B7C-4BF7-91CB-11F5386534F7}" dt="2024-05-14T19:10:45.343" v="607" actId="782"/>
          <ac:spMkLst>
            <pc:docMk/>
            <pc:sldMk cId="2773228601" sldId="474"/>
            <ac:spMk id="2" creationId="{0694DCB2-03BA-4928-8F73-D0F94BEE82B2}"/>
          </ac:spMkLst>
        </pc:spChg>
        <pc:spChg chg="mod">
          <ac:chgData name="avi rahimov" userId="691968c839ab1598" providerId="LiveId" clId="{A47EB88D-8B7C-4BF7-91CB-11F5386534F7}" dt="2024-05-14T18:40:05.392" v="101" actId="1076"/>
          <ac:spMkLst>
            <pc:docMk/>
            <pc:sldMk cId="2773228601" sldId="474"/>
            <ac:spMk id="3" creationId="{D5BC3A6E-38B9-4860-8BEC-32987868C276}"/>
          </ac:spMkLst>
        </pc:spChg>
        <pc:spChg chg="mod">
          <ac:chgData name="avi rahimov" userId="691968c839ab1598" providerId="LiveId" clId="{A47EB88D-8B7C-4BF7-91CB-11F5386534F7}" dt="2024-05-14T19:45:15.965" v="862" actId="1076"/>
          <ac:spMkLst>
            <pc:docMk/>
            <pc:sldMk cId="2773228601" sldId="474"/>
            <ac:spMk id="4" creationId="{E6654F82-85C0-48B9-8EEA-8CCC9194EC45}"/>
          </ac:spMkLst>
        </pc:spChg>
        <pc:spChg chg="del">
          <ac:chgData name="avi rahimov" userId="691968c839ab1598" providerId="LiveId" clId="{A47EB88D-8B7C-4BF7-91CB-11F5386534F7}" dt="2024-05-14T19:47:02.540" v="878" actId="478"/>
          <ac:spMkLst>
            <pc:docMk/>
            <pc:sldMk cId="2773228601" sldId="474"/>
            <ac:spMk id="5" creationId="{2C58A680-196B-4A60-AEEB-39CDA2F5842A}"/>
          </ac:spMkLst>
        </pc:spChg>
        <pc:spChg chg="mod">
          <ac:chgData name="avi rahimov" userId="691968c839ab1598" providerId="LiveId" clId="{A47EB88D-8B7C-4BF7-91CB-11F5386534F7}" dt="2024-05-14T19:45:09.611" v="861" actId="207"/>
          <ac:spMkLst>
            <pc:docMk/>
            <pc:sldMk cId="2773228601" sldId="474"/>
            <ac:spMk id="8" creationId="{D00A3A00-7DED-495C-8CB0-D7CBB7166D6A}"/>
          </ac:spMkLst>
        </pc:spChg>
        <pc:spChg chg="mod">
          <ac:chgData name="avi rahimov" userId="691968c839ab1598" providerId="LiveId" clId="{A47EB88D-8B7C-4BF7-91CB-11F5386534F7}" dt="2024-05-14T18:40:09.032" v="102" actId="1076"/>
          <ac:spMkLst>
            <pc:docMk/>
            <pc:sldMk cId="2773228601" sldId="474"/>
            <ac:spMk id="9" creationId="{A8ABBCF5-30D7-4869-87BA-4D7AE164195A}"/>
          </ac:spMkLst>
        </pc:spChg>
      </pc:sldChg>
      <pc:sldChg chg="delSp modSp mod">
        <pc:chgData name="avi rahimov" userId="691968c839ab1598" providerId="LiveId" clId="{A47EB88D-8B7C-4BF7-91CB-11F5386534F7}" dt="2024-05-14T19:46:59.885" v="877" actId="478"/>
        <pc:sldMkLst>
          <pc:docMk/>
          <pc:sldMk cId="1301486822" sldId="475"/>
        </pc:sldMkLst>
        <pc:spChg chg="mod">
          <ac:chgData name="avi rahimov" userId="691968c839ab1598" providerId="LiveId" clId="{A47EB88D-8B7C-4BF7-91CB-11F5386534F7}" dt="2024-05-14T19:10:41.605" v="606" actId="782"/>
          <ac:spMkLst>
            <pc:docMk/>
            <pc:sldMk cId="1301486822" sldId="475"/>
            <ac:spMk id="2" creationId="{0694DCB2-03BA-4928-8F73-D0F94BEE82B2}"/>
          </ac:spMkLst>
        </pc:spChg>
        <pc:spChg chg="mod">
          <ac:chgData name="avi rahimov" userId="691968c839ab1598" providerId="LiveId" clId="{A47EB88D-8B7C-4BF7-91CB-11F5386534F7}" dt="2024-05-14T18:40:18.984" v="111" actId="1035"/>
          <ac:spMkLst>
            <pc:docMk/>
            <pc:sldMk cId="1301486822" sldId="475"/>
            <ac:spMk id="3" creationId="{D5BC3A6E-38B9-4860-8BEC-32987868C276}"/>
          </ac:spMkLst>
        </pc:spChg>
        <pc:spChg chg="mod">
          <ac:chgData name="avi rahimov" userId="691968c839ab1598" providerId="LiveId" clId="{A47EB88D-8B7C-4BF7-91CB-11F5386534F7}" dt="2024-05-14T19:46:00.045" v="868" actId="1076"/>
          <ac:spMkLst>
            <pc:docMk/>
            <pc:sldMk cId="1301486822" sldId="475"/>
            <ac:spMk id="4" creationId="{E6654F82-85C0-48B9-8EEA-8CCC9194EC45}"/>
          </ac:spMkLst>
        </pc:spChg>
        <pc:spChg chg="del">
          <ac:chgData name="avi rahimov" userId="691968c839ab1598" providerId="LiveId" clId="{A47EB88D-8B7C-4BF7-91CB-11F5386534F7}" dt="2024-05-14T19:46:59.885" v="877" actId="478"/>
          <ac:spMkLst>
            <pc:docMk/>
            <pc:sldMk cId="1301486822" sldId="475"/>
            <ac:spMk id="5" creationId="{2C58A680-196B-4A60-AEEB-39CDA2F5842A}"/>
          </ac:spMkLst>
        </pc:spChg>
        <pc:spChg chg="mod">
          <ac:chgData name="avi rahimov" userId="691968c839ab1598" providerId="LiveId" clId="{A47EB88D-8B7C-4BF7-91CB-11F5386534F7}" dt="2024-05-14T19:45:54.870" v="867" actId="207"/>
          <ac:spMkLst>
            <pc:docMk/>
            <pc:sldMk cId="1301486822" sldId="475"/>
            <ac:spMk id="8" creationId="{D00A3A00-7DED-495C-8CB0-D7CBB7166D6A}"/>
          </ac:spMkLst>
        </pc:spChg>
        <pc:spChg chg="mod">
          <ac:chgData name="avi rahimov" userId="691968c839ab1598" providerId="LiveId" clId="{A47EB88D-8B7C-4BF7-91CB-11F5386534F7}" dt="2024-05-14T18:40:14.049" v="103" actId="1076"/>
          <ac:spMkLst>
            <pc:docMk/>
            <pc:sldMk cId="1301486822" sldId="475"/>
            <ac:spMk id="9" creationId="{A8ABBCF5-30D7-4869-87BA-4D7AE164195A}"/>
          </ac:spMkLst>
        </pc:spChg>
      </pc:sldChg>
      <pc:sldChg chg="delSp modSp mod">
        <pc:chgData name="avi rahimov" userId="691968c839ab1598" providerId="LiveId" clId="{A47EB88D-8B7C-4BF7-91CB-11F5386534F7}" dt="2024-05-14T19:46:57.765" v="876" actId="478"/>
        <pc:sldMkLst>
          <pc:docMk/>
          <pc:sldMk cId="1003818077" sldId="476"/>
        </pc:sldMkLst>
        <pc:spChg chg="mod">
          <ac:chgData name="avi rahimov" userId="691968c839ab1598" providerId="LiveId" clId="{A47EB88D-8B7C-4BF7-91CB-11F5386534F7}" dt="2024-05-14T19:10:38.425" v="605" actId="782"/>
          <ac:spMkLst>
            <pc:docMk/>
            <pc:sldMk cId="1003818077" sldId="476"/>
            <ac:spMk id="2" creationId="{0694DCB2-03BA-4928-8F73-D0F94BEE82B2}"/>
          </ac:spMkLst>
        </pc:spChg>
        <pc:spChg chg="mod">
          <ac:chgData name="avi rahimov" userId="691968c839ab1598" providerId="LiveId" clId="{A47EB88D-8B7C-4BF7-91CB-11F5386534F7}" dt="2024-05-14T18:40:29.036" v="114" actId="1036"/>
          <ac:spMkLst>
            <pc:docMk/>
            <pc:sldMk cId="1003818077" sldId="476"/>
            <ac:spMk id="3" creationId="{D5BC3A6E-38B9-4860-8BEC-32987868C276}"/>
          </ac:spMkLst>
        </pc:spChg>
        <pc:spChg chg="mod">
          <ac:chgData name="avi rahimov" userId="691968c839ab1598" providerId="LiveId" clId="{A47EB88D-8B7C-4BF7-91CB-11F5386534F7}" dt="2024-05-14T19:46:38.022" v="872" actId="1076"/>
          <ac:spMkLst>
            <pc:docMk/>
            <pc:sldMk cId="1003818077" sldId="476"/>
            <ac:spMk id="4" creationId="{E6654F82-85C0-48B9-8EEA-8CCC9194EC45}"/>
          </ac:spMkLst>
        </pc:spChg>
        <pc:spChg chg="del">
          <ac:chgData name="avi rahimov" userId="691968c839ab1598" providerId="LiveId" clId="{A47EB88D-8B7C-4BF7-91CB-11F5386534F7}" dt="2024-05-14T19:46:57.765" v="876" actId="478"/>
          <ac:spMkLst>
            <pc:docMk/>
            <pc:sldMk cId="1003818077" sldId="476"/>
            <ac:spMk id="5" creationId="{2C58A680-196B-4A60-AEEB-39CDA2F5842A}"/>
          </ac:spMkLst>
        </pc:spChg>
        <pc:spChg chg="mod">
          <ac:chgData name="avi rahimov" userId="691968c839ab1598" providerId="LiveId" clId="{A47EB88D-8B7C-4BF7-91CB-11F5386534F7}" dt="2024-05-14T19:46:34.431" v="871" actId="207"/>
          <ac:spMkLst>
            <pc:docMk/>
            <pc:sldMk cId="1003818077" sldId="476"/>
            <ac:spMk id="8" creationId="{D00A3A00-7DED-495C-8CB0-D7CBB7166D6A}"/>
          </ac:spMkLst>
        </pc:spChg>
        <pc:spChg chg="mod">
          <ac:chgData name="avi rahimov" userId="691968c839ab1598" providerId="LiveId" clId="{A47EB88D-8B7C-4BF7-91CB-11F5386534F7}" dt="2024-05-14T18:40:34.008" v="122" actId="1035"/>
          <ac:spMkLst>
            <pc:docMk/>
            <pc:sldMk cId="1003818077" sldId="476"/>
            <ac:spMk id="9" creationId="{A8ABBCF5-30D7-4869-87BA-4D7AE164195A}"/>
          </ac:spMkLst>
        </pc:spChg>
      </pc:sldChg>
      <pc:sldChg chg="addSp delSp modSp mod delAnim modAnim">
        <pc:chgData name="avi rahimov" userId="691968c839ab1598" providerId="LiveId" clId="{A47EB88D-8B7C-4BF7-91CB-11F5386534F7}" dt="2024-05-14T19:55:44.570" v="892" actId="21"/>
        <pc:sldMkLst>
          <pc:docMk/>
          <pc:sldMk cId="588747146" sldId="478"/>
        </pc:sldMkLst>
        <pc:spChg chg="mod">
          <ac:chgData name="avi rahimov" userId="691968c839ab1598" providerId="LiveId" clId="{A47EB88D-8B7C-4BF7-91CB-11F5386534F7}" dt="2024-05-14T18:45:16.892" v="384" actId="782"/>
          <ac:spMkLst>
            <pc:docMk/>
            <pc:sldMk cId="588747146" sldId="478"/>
            <ac:spMk id="2" creationId="{0694DCB2-03BA-4928-8F73-D0F94BEE82B2}"/>
          </ac:spMkLst>
        </pc:spChg>
        <pc:spChg chg="mod">
          <ac:chgData name="avi rahimov" userId="691968c839ab1598" providerId="LiveId" clId="{A47EB88D-8B7C-4BF7-91CB-11F5386534F7}" dt="2024-05-14T19:41:40.742" v="675" actId="207"/>
          <ac:spMkLst>
            <pc:docMk/>
            <pc:sldMk cId="588747146" sldId="478"/>
            <ac:spMk id="3" creationId="{D5BC3A6E-38B9-4860-8BEC-32987868C276}"/>
          </ac:spMkLst>
        </pc:spChg>
        <pc:spChg chg="mod">
          <ac:chgData name="avi rahimov" userId="691968c839ab1598" providerId="LiveId" clId="{A47EB88D-8B7C-4BF7-91CB-11F5386534F7}" dt="2024-05-14T19:43:21.279" v="851" actId="20577"/>
          <ac:spMkLst>
            <pc:docMk/>
            <pc:sldMk cId="588747146" sldId="478"/>
            <ac:spMk id="5" creationId="{2C58A680-196B-4A60-AEEB-39CDA2F5842A}"/>
          </ac:spMkLst>
        </pc:spChg>
        <pc:spChg chg="add mod">
          <ac:chgData name="avi rahimov" userId="691968c839ab1598" providerId="LiveId" clId="{A47EB88D-8B7C-4BF7-91CB-11F5386534F7}" dt="2024-05-14T19:42:14.285" v="748" actId="1076"/>
          <ac:spMkLst>
            <pc:docMk/>
            <pc:sldMk cId="588747146" sldId="478"/>
            <ac:spMk id="7" creationId="{6F154674-162B-FAF8-12FB-3105CB226806}"/>
          </ac:spMkLst>
        </pc:spChg>
        <pc:spChg chg="mod">
          <ac:chgData name="avi rahimov" userId="691968c839ab1598" providerId="LiveId" clId="{A47EB88D-8B7C-4BF7-91CB-11F5386534F7}" dt="2024-05-14T19:41:23.211" v="671" actId="255"/>
          <ac:spMkLst>
            <pc:docMk/>
            <pc:sldMk cId="588747146" sldId="478"/>
            <ac:spMk id="8" creationId="{D00A3A00-7DED-495C-8CB0-D7CBB7166D6A}"/>
          </ac:spMkLst>
        </pc:spChg>
        <pc:spChg chg="mod">
          <ac:chgData name="avi rahimov" userId="691968c839ab1598" providerId="LiveId" clId="{A47EB88D-8B7C-4BF7-91CB-11F5386534F7}" dt="2024-05-14T19:41:36.978" v="674" actId="207"/>
          <ac:spMkLst>
            <pc:docMk/>
            <pc:sldMk cId="588747146" sldId="478"/>
            <ac:spMk id="9" creationId="{A8ABBCF5-30D7-4869-87BA-4D7AE164195A}"/>
          </ac:spMkLst>
        </pc:spChg>
        <pc:spChg chg="add mod">
          <ac:chgData name="avi rahimov" userId="691968c839ab1598" providerId="LiveId" clId="{A47EB88D-8B7C-4BF7-91CB-11F5386534F7}" dt="2024-05-14T19:43:13.100" v="850" actId="1076"/>
          <ac:spMkLst>
            <pc:docMk/>
            <pc:sldMk cId="588747146" sldId="478"/>
            <ac:spMk id="11" creationId="{45EB5ABE-3E0C-E409-2DF2-6D7ECFB1F06C}"/>
          </ac:spMkLst>
        </pc:spChg>
        <pc:picChg chg="add del mod">
          <ac:chgData name="avi rahimov" userId="691968c839ab1598" providerId="LiveId" clId="{A47EB88D-8B7C-4BF7-91CB-11F5386534F7}" dt="2024-05-14T19:55:44.570" v="892" actId="21"/>
          <ac:picMkLst>
            <pc:docMk/>
            <pc:sldMk cId="588747146" sldId="478"/>
            <ac:picMk id="12" creationId="{1F37690C-788E-10BF-54D8-EAC68991B85E}"/>
          </ac:picMkLst>
        </pc:picChg>
      </pc:sldChg>
      <pc:sldChg chg="delSp modSp mod">
        <pc:chgData name="avi rahimov" userId="691968c839ab1598" providerId="LiveId" clId="{A47EB88D-8B7C-4BF7-91CB-11F5386534F7}" dt="2024-05-14T19:47:28.527" v="880"/>
        <pc:sldMkLst>
          <pc:docMk/>
          <pc:sldMk cId="2203558123" sldId="480"/>
        </pc:sldMkLst>
        <pc:spChg chg="mod">
          <ac:chgData name="avi rahimov" userId="691968c839ab1598" providerId="LiveId" clId="{A47EB88D-8B7C-4BF7-91CB-11F5386534F7}" dt="2024-05-14T19:10:35.864" v="604" actId="782"/>
          <ac:spMkLst>
            <pc:docMk/>
            <pc:sldMk cId="2203558123" sldId="480"/>
            <ac:spMk id="2" creationId="{0694DCB2-03BA-4928-8F73-D0F94BEE82B2}"/>
          </ac:spMkLst>
        </pc:spChg>
        <pc:spChg chg="mod">
          <ac:chgData name="avi rahimov" userId="691968c839ab1598" providerId="LiveId" clId="{A47EB88D-8B7C-4BF7-91CB-11F5386534F7}" dt="2024-05-14T18:40:55.504" v="193" actId="1038"/>
          <ac:spMkLst>
            <pc:docMk/>
            <pc:sldMk cId="2203558123" sldId="480"/>
            <ac:spMk id="3" creationId="{D5BC3A6E-38B9-4860-8BEC-32987868C276}"/>
          </ac:spMkLst>
        </pc:spChg>
        <pc:spChg chg="del">
          <ac:chgData name="avi rahimov" userId="691968c839ab1598" providerId="LiveId" clId="{A47EB88D-8B7C-4BF7-91CB-11F5386534F7}" dt="2024-05-14T19:46:53.134" v="875" actId="478"/>
          <ac:spMkLst>
            <pc:docMk/>
            <pc:sldMk cId="2203558123" sldId="480"/>
            <ac:spMk id="5" creationId="{2C58A680-196B-4A60-AEEB-39CDA2F5842A}"/>
          </ac:spMkLst>
        </pc:spChg>
        <pc:spChg chg="mod">
          <ac:chgData name="avi rahimov" userId="691968c839ab1598" providerId="LiveId" clId="{A47EB88D-8B7C-4BF7-91CB-11F5386534F7}" dt="2024-05-14T19:47:28.527" v="880"/>
          <ac:spMkLst>
            <pc:docMk/>
            <pc:sldMk cId="2203558123" sldId="480"/>
            <ac:spMk id="8" creationId="{D00A3A00-7DED-495C-8CB0-D7CBB7166D6A}"/>
          </ac:spMkLst>
        </pc:spChg>
        <pc:spChg chg="mod">
          <ac:chgData name="avi rahimov" userId="691968c839ab1598" providerId="LiveId" clId="{A47EB88D-8B7C-4BF7-91CB-11F5386534F7}" dt="2024-05-14T18:40:48.647" v="156" actId="1037"/>
          <ac:spMkLst>
            <pc:docMk/>
            <pc:sldMk cId="2203558123" sldId="480"/>
            <ac:spMk id="9" creationId="{A8ABBCF5-30D7-4869-87BA-4D7AE164195A}"/>
          </ac:spMkLst>
        </pc:spChg>
      </pc:sldChg>
      <pc:sldChg chg="delSp modSp mod">
        <pc:chgData name="avi rahimov" userId="691968c839ab1598" providerId="LiveId" clId="{A47EB88D-8B7C-4BF7-91CB-11F5386534F7}" dt="2024-05-14T19:47:44.273" v="883" actId="255"/>
        <pc:sldMkLst>
          <pc:docMk/>
          <pc:sldMk cId="589256207" sldId="481"/>
        </pc:sldMkLst>
        <pc:spChg chg="mod">
          <ac:chgData name="avi rahimov" userId="691968c839ab1598" providerId="LiveId" clId="{A47EB88D-8B7C-4BF7-91CB-11F5386534F7}" dt="2024-05-14T19:10:32.481" v="603" actId="782"/>
          <ac:spMkLst>
            <pc:docMk/>
            <pc:sldMk cId="589256207" sldId="481"/>
            <ac:spMk id="2" creationId="{0694DCB2-03BA-4928-8F73-D0F94BEE82B2}"/>
          </ac:spMkLst>
        </pc:spChg>
        <pc:spChg chg="mod">
          <ac:chgData name="avi rahimov" userId="691968c839ab1598" providerId="LiveId" clId="{A47EB88D-8B7C-4BF7-91CB-11F5386534F7}" dt="2024-05-14T18:41:08.800" v="229" actId="1037"/>
          <ac:spMkLst>
            <pc:docMk/>
            <pc:sldMk cId="589256207" sldId="481"/>
            <ac:spMk id="3" creationId="{D5BC3A6E-38B9-4860-8BEC-32987868C276}"/>
          </ac:spMkLst>
        </pc:spChg>
        <pc:spChg chg="del">
          <ac:chgData name="avi rahimov" userId="691968c839ab1598" providerId="LiveId" clId="{A47EB88D-8B7C-4BF7-91CB-11F5386534F7}" dt="2024-05-14T19:47:40.128" v="882" actId="478"/>
          <ac:spMkLst>
            <pc:docMk/>
            <pc:sldMk cId="589256207" sldId="481"/>
            <ac:spMk id="5" creationId="{2C58A680-196B-4A60-AEEB-39CDA2F5842A}"/>
          </ac:spMkLst>
        </pc:spChg>
        <pc:spChg chg="mod">
          <ac:chgData name="avi rahimov" userId="691968c839ab1598" providerId="LiveId" clId="{A47EB88D-8B7C-4BF7-91CB-11F5386534F7}" dt="2024-05-14T19:47:44.273" v="883" actId="255"/>
          <ac:spMkLst>
            <pc:docMk/>
            <pc:sldMk cId="589256207" sldId="481"/>
            <ac:spMk id="8" creationId="{D00A3A00-7DED-495C-8CB0-D7CBB7166D6A}"/>
          </ac:spMkLst>
        </pc:spChg>
        <pc:spChg chg="mod">
          <ac:chgData name="avi rahimov" userId="691968c839ab1598" providerId="LiveId" clId="{A47EB88D-8B7C-4BF7-91CB-11F5386534F7}" dt="2024-05-14T18:41:26.349" v="275" actId="1038"/>
          <ac:spMkLst>
            <pc:docMk/>
            <pc:sldMk cId="589256207" sldId="481"/>
            <ac:spMk id="9" creationId="{A8ABBCF5-30D7-4869-87BA-4D7AE164195A}"/>
          </ac:spMkLst>
        </pc:spChg>
      </pc:sldChg>
      <pc:sldChg chg="delSp modSp mod">
        <pc:chgData name="avi rahimov" userId="691968c839ab1598" providerId="LiveId" clId="{A47EB88D-8B7C-4BF7-91CB-11F5386534F7}" dt="2024-05-14T20:12:17.665" v="1018" actId="782"/>
        <pc:sldMkLst>
          <pc:docMk/>
          <pc:sldMk cId="1043572659" sldId="482"/>
        </pc:sldMkLst>
        <pc:spChg chg="mod">
          <ac:chgData name="avi rahimov" userId="691968c839ab1598" providerId="LiveId" clId="{A47EB88D-8B7C-4BF7-91CB-11F5386534F7}" dt="2024-05-14T20:12:17.665" v="1018" actId="782"/>
          <ac:spMkLst>
            <pc:docMk/>
            <pc:sldMk cId="1043572659" sldId="482"/>
            <ac:spMk id="2" creationId="{0694DCB2-03BA-4928-8F73-D0F94BEE82B2}"/>
          </ac:spMkLst>
        </pc:spChg>
        <pc:spChg chg="del">
          <ac:chgData name="avi rahimov" userId="691968c839ab1598" providerId="LiveId" clId="{A47EB88D-8B7C-4BF7-91CB-11F5386534F7}" dt="2024-05-14T18:45:04.081" v="383" actId="478"/>
          <ac:spMkLst>
            <pc:docMk/>
            <pc:sldMk cId="1043572659" sldId="482"/>
            <ac:spMk id="7" creationId="{CCA33C9E-3786-4E74-8B4E-B2C0A64897F5}"/>
          </ac:spMkLst>
        </pc:spChg>
      </pc:sldChg>
      <pc:sldChg chg="delSp modSp mod">
        <pc:chgData name="avi rahimov" userId="691968c839ab1598" providerId="LiveId" clId="{A47EB88D-8B7C-4BF7-91CB-11F5386534F7}" dt="2024-05-14T18:45:44.032" v="388" actId="478"/>
        <pc:sldMkLst>
          <pc:docMk/>
          <pc:sldMk cId="2015271936" sldId="483"/>
        </pc:sldMkLst>
        <pc:spChg chg="mod">
          <ac:chgData name="avi rahimov" userId="691968c839ab1598" providerId="LiveId" clId="{A47EB88D-8B7C-4BF7-91CB-11F5386534F7}" dt="2024-05-14T18:42:33.735" v="297" actId="20577"/>
          <ac:spMkLst>
            <pc:docMk/>
            <pc:sldMk cId="2015271936" sldId="483"/>
            <ac:spMk id="2" creationId="{0694DCB2-03BA-4928-8F73-D0F94BEE82B2}"/>
          </ac:spMkLst>
        </pc:spChg>
        <pc:spChg chg="del">
          <ac:chgData name="avi rahimov" userId="691968c839ab1598" providerId="LiveId" clId="{A47EB88D-8B7C-4BF7-91CB-11F5386534F7}" dt="2024-05-14T18:45:44.032" v="388" actId="478"/>
          <ac:spMkLst>
            <pc:docMk/>
            <pc:sldMk cId="2015271936" sldId="483"/>
            <ac:spMk id="7" creationId="{EE05BD3A-4DA3-4ED9-9EA7-24D8638B1B7E}"/>
          </ac:spMkLst>
        </pc:spChg>
      </pc:sldChg>
      <pc:sldChg chg="add del">
        <pc:chgData name="avi rahimov" userId="691968c839ab1598" providerId="LiveId" clId="{A47EB88D-8B7C-4BF7-91CB-11F5386534F7}" dt="2024-04-16T19:05:36.450" v="43" actId="47"/>
        <pc:sldMkLst>
          <pc:docMk/>
          <pc:sldMk cId="3833136151" sldId="488"/>
        </pc:sldMkLst>
      </pc:sldChg>
      <pc:sldChg chg="add del">
        <pc:chgData name="avi rahimov" userId="691968c839ab1598" providerId="LiveId" clId="{A47EB88D-8B7C-4BF7-91CB-11F5386534F7}" dt="2024-04-16T19:05:37.497" v="44" actId="47"/>
        <pc:sldMkLst>
          <pc:docMk/>
          <pc:sldMk cId="3645319565" sldId="489"/>
        </pc:sldMkLst>
      </pc:sldChg>
      <pc:sldChg chg="modSp mod modAnim">
        <pc:chgData name="avi rahimov" userId="691968c839ab1598" providerId="LiveId" clId="{A47EB88D-8B7C-4BF7-91CB-11F5386534F7}" dt="2024-05-15T07:40:34.116" v="1197" actId="20577"/>
        <pc:sldMkLst>
          <pc:docMk/>
          <pc:sldMk cId="3547656852" sldId="490"/>
        </pc:sldMkLst>
        <pc:spChg chg="mod">
          <ac:chgData name="avi rahimov" userId="691968c839ab1598" providerId="LiveId" clId="{A47EB88D-8B7C-4BF7-91CB-11F5386534F7}" dt="2024-04-16T19:06:22.283" v="51"/>
          <ac:spMkLst>
            <pc:docMk/>
            <pc:sldMk cId="3547656852" sldId="490"/>
            <ac:spMk id="2" creationId="{0694DCB2-03BA-4928-8F73-D0F94BEE82B2}"/>
          </ac:spMkLst>
        </pc:spChg>
        <pc:spChg chg="mod">
          <ac:chgData name="avi rahimov" userId="691968c839ab1598" providerId="LiveId" clId="{A47EB88D-8B7C-4BF7-91CB-11F5386534F7}" dt="2024-05-14T20:18:34.308" v="1031" actId="20577"/>
          <ac:spMkLst>
            <pc:docMk/>
            <pc:sldMk cId="3547656852" sldId="490"/>
            <ac:spMk id="14" creationId="{0CD61D36-FAA5-4786-800A-BE27977B14BA}"/>
          </ac:spMkLst>
        </pc:spChg>
        <pc:spChg chg="mod">
          <ac:chgData name="avi rahimov" userId="691968c839ab1598" providerId="LiveId" clId="{A47EB88D-8B7C-4BF7-91CB-11F5386534F7}" dt="2024-05-15T07:40:34.116" v="1197" actId="20577"/>
          <ac:spMkLst>
            <pc:docMk/>
            <pc:sldMk cId="3547656852" sldId="490"/>
            <ac:spMk id="16" creationId="{34A3040A-0701-4BAE-826A-8F73BD9B3319}"/>
          </ac:spMkLst>
        </pc:spChg>
      </pc:sldChg>
      <pc:sldChg chg="modSp">
        <pc:chgData name="avi rahimov" userId="691968c839ab1598" providerId="LiveId" clId="{A47EB88D-8B7C-4BF7-91CB-11F5386534F7}" dt="2024-05-15T07:41:01.364" v="1210" actId="20577"/>
        <pc:sldMkLst>
          <pc:docMk/>
          <pc:sldMk cId="3655302913" sldId="491"/>
        </pc:sldMkLst>
        <pc:spChg chg="mod">
          <ac:chgData name="avi rahimov" userId="691968c839ab1598" providerId="LiveId" clId="{A47EB88D-8B7C-4BF7-91CB-11F5386534F7}" dt="2024-04-16T19:06:22.283" v="51"/>
          <ac:spMkLst>
            <pc:docMk/>
            <pc:sldMk cId="3655302913" sldId="491"/>
            <ac:spMk id="2" creationId="{0694DCB2-03BA-4928-8F73-D0F94BEE82B2}"/>
          </ac:spMkLst>
        </pc:spChg>
        <pc:spChg chg="mod">
          <ac:chgData name="avi rahimov" userId="691968c839ab1598" providerId="LiveId" clId="{A47EB88D-8B7C-4BF7-91CB-11F5386534F7}" dt="2024-05-15T07:41:01.364" v="1210" actId="20577"/>
          <ac:spMkLst>
            <pc:docMk/>
            <pc:sldMk cId="3655302913" sldId="491"/>
            <ac:spMk id="16" creationId="{34A3040A-0701-4BAE-826A-8F73BD9B3319}"/>
          </ac:spMkLst>
        </pc:spChg>
      </pc:sldChg>
      <pc:sldChg chg="del">
        <pc:chgData name="avi rahimov" userId="691968c839ab1598" providerId="LiveId" clId="{A47EB88D-8B7C-4BF7-91CB-11F5386534F7}" dt="2024-04-16T19:05:30.294" v="8" actId="47"/>
        <pc:sldMkLst>
          <pc:docMk/>
          <pc:sldMk cId="727773224" sldId="492"/>
        </pc:sldMkLst>
      </pc:sldChg>
      <pc:sldChg chg="modSp mod modAnim">
        <pc:chgData name="avi rahimov" userId="691968c839ab1598" providerId="LiveId" clId="{A47EB88D-8B7C-4BF7-91CB-11F5386534F7}" dt="2024-05-15T07:42:59.077" v="1373" actId="1076"/>
        <pc:sldMkLst>
          <pc:docMk/>
          <pc:sldMk cId="4179225870" sldId="493"/>
        </pc:sldMkLst>
        <pc:spChg chg="mod">
          <ac:chgData name="avi rahimov" userId="691968c839ab1598" providerId="LiveId" clId="{A47EB88D-8B7C-4BF7-91CB-11F5386534F7}" dt="2024-04-16T19:06:22.283" v="51"/>
          <ac:spMkLst>
            <pc:docMk/>
            <pc:sldMk cId="4179225870" sldId="493"/>
            <ac:spMk id="2" creationId="{0694DCB2-03BA-4928-8F73-D0F94BEE82B2}"/>
          </ac:spMkLst>
        </pc:spChg>
        <pc:spChg chg="mod">
          <ac:chgData name="avi rahimov" userId="691968c839ab1598" providerId="LiveId" clId="{A47EB88D-8B7C-4BF7-91CB-11F5386534F7}" dt="2024-05-14T20:10:13.819" v="1010" actId="20577"/>
          <ac:spMkLst>
            <pc:docMk/>
            <pc:sldMk cId="4179225870" sldId="493"/>
            <ac:spMk id="6" creationId="{835C97D4-23E3-455B-8B09-0803025E5303}"/>
          </ac:spMkLst>
        </pc:spChg>
        <pc:spChg chg="mod">
          <ac:chgData name="avi rahimov" userId="691968c839ab1598" providerId="LiveId" clId="{A47EB88D-8B7C-4BF7-91CB-11F5386534F7}" dt="2024-05-15T07:42:40.298" v="1368" actId="1076"/>
          <ac:spMkLst>
            <pc:docMk/>
            <pc:sldMk cId="4179225870" sldId="493"/>
            <ac:spMk id="9" creationId="{BA2FDA7B-A7DD-4BB8-93B3-483EF04D64B8}"/>
          </ac:spMkLst>
        </pc:spChg>
        <pc:spChg chg="mod">
          <ac:chgData name="avi rahimov" userId="691968c839ab1598" providerId="LiveId" clId="{A47EB88D-8B7C-4BF7-91CB-11F5386534F7}" dt="2024-05-15T07:42:43.963" v="1369" actId="1076"/>
          <ac:spMkLst>
            <pc:docMk/>
            <pc:sldMk cId="4179225870" sldId="493"/>
            <ac:spMk id="15" creationId="{8A7EE3E0-55D0-41C1-A665-78D051625F85}"/>
          </ac:spMkLst>
        </pc:spChg>
        <pc:spChg chg="mod">
          <ac:chgData name="avi rahimov" userId="691968c839ab1598" providerId="LiveId" clId="{A47EB88D-8B7C-4BF7-91CB-11F5386534F7}" dt="2024-05-15T07:42:59.077" v="1373" actId="1076"/>
          <ac:spMkLst>
            <pc:docMk/>
            <pc:sldMk cId="4179225870" sldId="493"/>
            <ac:spMk id="16" creationId="{34A3040A-0701-4BAE-826A-8F73BD9B3319}"/>
          </ac:spMkLst>
        </pc:spChg>
        <pc:spChg chg="mod">
          <ac:chgData name="avi rahimov" userId="691968c839ab1598" providerId="LiveId" clId="{A47EB88D-8B7C-4BF7-91CB-11F5386534F7}" dt="2024-05-15T07:42:47.034" v="1370" actId="1076"/>
          <ac:spMkLst>
            <pc:docMk/>
            <pc:sldMk cId="4179225870" sldId="493"/>
            <ac:spMk id="18" creationId="{D4DC558B-53E5-41D4-836C-2169BC3D13A2}"/>
          </ac:spMkLst>
        </pc:spChg>
        <pc:spChg chg="mod">
          <ac:chgData name="avi rahimov" userId="691968c839ab1598" providerId="LiveId" clId="{A47EB88D-8B7C-4BF7-91CB-11F5386534F7}" dt="2024-05-15T07:42:49.864" v="1371" actId="1076"/>
          <ac:spMkLst>
            <pc:docMk/>
            <pc:sldMk cId="4179225870" sldId="493"/>
            <ac:spMk id="19" creationId="{CBCA4B02-98F0-479D-8571-3977D045FFB9}"/>
          </ac:spMkLst>
        </pc:spChg>
        <pc:spChg chg="mod">
          <ac:chgData name="avi rahimov" userId="691968c839ab1598" providerId="LiveId" clId="{A47EB88D-8B7C-4BF7-91CB-11F5386534F7}" dt="2024-05-15T07:42:55.371" v="1372" actId="1076"/>
          <ac:spMkLst>
            <pc:docMk/>
            <pc:sldMk cId="4179225870" sldId="493"/>
            <ac:spMk id="20" creationId="{6635DFD0-A159-4564-925A-3DD38977A23B}"/>
          </ac:spMkLst>
        </pc:spChg>
      </pc:sldChg>
      <pc:sldChg chg="delSp modSp mod">
        <pc:chgData name="avi rahimov" userId="691968c839ab1598" providerId="LiveId" clId="{A47EB88D-8B7C-4BF7-91CB-11F5386534F7}" dt="2024-05-14T20:10:29.221" v="1012" actId="20577"/>
        <pc:sldMkLst>
          <pc:docMk/>
          <pc:sldMk cId="4201658474" sldId="494"/>
        </pc:sldMkLst>
        <pc:spChg chg="mod">
          <ac:chgData name="avi rahimov" userId="691968c839ab1598" providerId="LiveId" clId="{A47EB88D-8B7C-4BF7-91CB-11F5386534F7}" dt="2024-04-16T19:06:22.283" v="51"/>
          <ac:spMkLst>
            <pc:docMk/>
            <pc:sldMk cId="4201658474" sldId="494"/>
            <ac:spMk id="2" creationId="{0694DCB2-03BA-4928-8F73-D0F94BEE82B2}"/>
          </ac:spMkLst>
        </pc:spChg>
        <pc:spChg chg="mod">
          <ac:chgData name="avi rahimov" userId="691968c839ab1598" providerId="LiveId" clId="{A47EB88D-8B7C-4BF7-91CB-11F5386534F7}" dt="2024-05-14T18:44:13.084" v="372" actId="1076"/>
          <ac:spMkLst>
            <pc:docMk/>
            <pc:sldMk cId="4201658474" sldId="494"/>
            <ac:spMk id="3" creationId="{2FC3770F-B516-46DD-9B34-539996D7D9F4}"/>
          </ac:spMkLst>
        </pc:spChg>
        <pc:spChg chg="mod">
          <ac:chgData name="avi rahimov" userId="691968c839ab1598" providerId="LiveId" clId="{A47EB88D-8B7C-4BF7-91CB-11F5386534F7}" dt="2024-05-14T20:10:29.221" v="1012" actId="20577"/>
          <ac:spMkLst>
            <pc:docMk/>
            <pc:sldMk cId="4201658474" sldId="494"/>
            <ac:spMk id="6" creationId="{835C97D4-23E3-455B-8B09-0803025E5303}"/>
          </ac:spMkLst>
        </pc:spChg>
        <pc:spChg chg="del mod">
          <ac:chgData name="avi rahimov" userId="691968c839ab1598" providerId="LiveId" clId="{A47EB88D-8B7C-4BF7-91CB-11F5386534F7}" dt="2024-05-14T18:45:57.937" v="389" actId="478"/>
          <ac:spMkLst>
            <pc:docMk/>
            <pc:sldMk cId="4201658474" sldId="494"/>
            <ac:spMk id="7" creationId="{EC7E1EDE-3853-4A09-AECF-697148994999}"/>
          </ac:spMkLst>
        </pc:spChg>
        <pc:spChg chg="mod">
          <ac:chgData name="avi rahimov" userId="691968c839ab1598" providerId="LiveId" clId="{A47EB88D-8B7C-4BF7-91CB-11F5386534F7}" dt="2024-05-14T18:43:56.810" v="368" actId="1076"/>
          <ac:spMkLst>
            <pc:docMk/>
            <pc:sldMk cId="4201658474" sldId="494"/>
            <ac:spMk id="13" creationId="{7F5B381D-CDDA-49E7-9FCA-7D677CF1348E}"/>
          </ac:spMkLst>
        </pc:spChg>
        <pc:spChg chg="mod">
          <ac:chgData name="avi rahimov" userId="691968c839ab1598" providerId="LiveId" clId="{A47EB88D-8B7C-4BF7-91CB-11F5386534F7}" dt="2024-05-14T18:44:10.225" v="371" actId="1076"/>
          <ac:spMkLst>
            <pc:docMk/>
            <pc:sldMk cId="4201658474" sldId="494"/>
            <ac:spMk id="14" creationId="{4C727718-033D-49DD-B9A4-6F6CC5AFDD02}"/>
          </ac:spMkLst>
        </pc:spChg>
        <pc:spChg chg="mod">
          <ac:chgData name="avi rahimov" userId="691968c839ab1598" providerId="LiveId" clId="{A47EB88D-8B7C-4BF7-91CB-11F5386534F7}" dt="2024-05-14T18:44:20.858" v="373" actId="1076"/>
          <ac:spMkLst>
            <pc:docMk/>
            <pc:sldMk cId="4201658474" sldId="494"/>
            <ac:spMk id="17" creationId="{2964F9B4-7B9E-455D-9B45-94190DDBD58F}"/>
          </ac:spMkLst>
        </pc:spChg>
      </pc:sldChg>
      <pc:sldChg chg="del">
        <pc:chgData name="avi rahimov" userId="691968c839ab1598" providerId="LiveId" clId="{A47EB88D-8B7C-4BF7-91CB-11F5386534F7}" dt="2024-04-16T19:05:31.951" v="19" actId="47"/>
        <pc:sldMkLst>
          <pc:docMk/>
          <pc:sldMk cId="960627428" sldId="496"/>
        </pc:sldMkLst>
      </pc:sldChg>
      <pc:sldChg chg="addSp delSp modSp mod">
        <pc:chgData name="avi rahimov" userId="691968c839ab1598" providerId="LiveId" clId="{A47EB88D-8B7C-4BF7-91CB-11F5386534F7}" dt="2024-05-14T19:13:50.717" v="612" actId="21"/>
        <pc:sldMkLst>
          <pc:docMk/>
          <pc:sldMk cId="2439779187" sldId="500"/>
        </pc:sldMkLst>
        <pc:spChg chg="mod">
          <ac:chgData name="avi rahimov" userId="691968c839ab1598" providerId="LiveId" clId="{A47EB88D-8B7C-4BF7-91CB-11F5386534F7}" dt="2024-05-14T18:45:24.260" v="385" actId="782"/>
          <ac:spMkLst>
            <pc:docMk/>
            <pc:sldMk cId="2439779187" sldId="500"/>
            <ac:spMk id="2" creationId="{0694DCB2-03BA-4928-8F73-D0F94BEE82B2}"/>
          </ac:spMkLst>
        </pc:spChg>
        <pc:spChg chg="mod">
          <ac:chgData name="avi rahimov" userId="691968c839ab1598" providerId="LiveId" clId="{A47EB88D-8B7C-4BF7-91CB-11F5386534F7}" dt="2024-05-14T18:39:28.617" v="96" actId="1076"/>
          <ac:spMkLst>
            <pc:docMk/>
            <pc:sldMk cId="2439779187" sldId="500"/>
            <ac:spMk id="3" creationId="{02549046-D38E-4BCE-9512-870AD0A05AF1}"/>
          </ac:spMkLst>
        </pc:spChg>
        <pc:spChg chg="mod">
          <ac:chgData name="avi rahimov" userId="691968c839ab1598" providerId="LiveId" clId="{A47EB88D-8B7C-4BF7-91CB-11F5386534F7}" dt="2024-05-14T18:39:31.905" v="97" actId="1076"/>
          <ac:spMkLst>
            <pc:docMk/>
            <pc:sldMk cId="2439779187" sldId="500"/>
            <ac:spMk id="4" creationId="{D136F8E7-0A37-411B-AB81-D032F7557BAE}"/>
          </ac:spMkLst>
        </pc:spChg>
        <pc:spChg chg="mod">
          <ac:chgData name="avi rahimov" userId="691968c839ab1598" providerId="LiveId" clId="{A47EB88D-8B7C-4BF7-91CB-11F5386534F7}" dt="2024-05-14T18:39:35.552" v="98" actId="1076"/>
          <ac:spMkLst>
            <pc:docMk/>
            <pc:sldMk cId="2439779187" sldId="500"/>
            <ac:spMk id="6" creationId="{7519FA45-AD7F-4EB9-9C09-D33EA6BAE4F6}"/>
          </ac:spMkLst>
        </pc:spChg>
        <pc:picChg chg="add del mod">
          <ac:chgData name="avi rahimov" userId="691968c839ab1598" providerId="LiveId" clId="{A47EB88D-8B7C-4BF7-91CB-11F5386534F7}" dt="2024-05-14T19:13:50.717" v="612" actId="21"/>
          <ac:picMkLst>
            <pc:docMk/>
            <pc:sldMk cId="2439779187" sldId="500"/>
            <ac:picMk id="1026" creationId="{7FCB3A69-8929-C159-CF53-908E26C56C72}"/>
          </ac:picMkLst>
        </pc:picChg>
      </pc:sldChg>
      <pc:sldChg chg="delSp modSp mod">
        <pc:chgData name="avi rahimov" userId="691968c839ab1598" providerId="LiveId" clId="{A47EB88D-8B7C-4BF7-91CB-11F5386534F7}" dt="2024-05-14T19:48:12.526" v="887" actId="1076"/>
        <pc:sldMkLst>
          <pc:docMk/>
          <pc:sldMk cId="1975353804" sldId="501"/>
        </pc:sldMkLst>
        <pc:spChg chg="mod">
          <ac:chgData name="avi rahimov" userId="691968c839ab1598" providerId="LiveId" clId="{A47EB88D-8B7C-4BF7-91CB-11F5386534F7}" dt="2024-05-14T19:48:10.647" v="886" actId="1076"/>
          <ac:spMkLst>
            <pc:docMk/>
            <pc:sldMk cId="1975353804" sldId="501"/>
            <ac:spMk id="3" creationId="{D00789BC-B536-401C-B699-D687069FC9D3}"/>
          </ac:spMkLst>
        </pc:spChg>
        <pc:spChg chg="mod">
          <ac:chgData name="avi rahimov" userId="691968c839ab1598" providerId="LiveId" clId="{A47EB88D-8B7C-4BF7-91CB-11F5386534F7}" dt="2024-05-14T19:48:12.526" v="887" actId="1076"/>
          <ac:spMkLst>
            <pc:docMk/>
            <pc:sldMk cId="1975353804" sldId="501"/>
            <ac:spMk id="9" creationId="{DBFCAF2D-51DD-4544-B3EA-50D777697BBA}"/>
          </ac:spMkLst>
        </pc:spChg>
        <pc:spChg chg="del">
          <ac:chgData name="avi rahimov" userId="691968c839ab1598" providerId="LiveId" clId="{A47EB88D-8B7C-4BF7-91CB-11F5386534F7}" dt="2024-05-14T19:47:51.374" v="884" actId="478"/>
          <ac:spMkLst>
            <pc:docMk/>
            <pc:sldMk cId="1975353804" sldId="501"/>
            <ac:spMk id="10" creationId="{FE2E6E29-FCBA-4DB3-9EE6-58E014D69F07}"/>
          </ac:spMkLst>
        </pc:spChg>
      </pc:sldChg>
      <pc:sldChg chg="addSp delSp modSp new mod modAnim">
        <pc:chgData name="avi rahimov" userId="691968c839ab1598" providerId="LiveId" clId="{A47EB88D-8B7C-4BF7-91CB-11F5386534F7}" dt="2024-05-14T20:04:11.159" v="1008" actId="1076"/>
        <pc:sldMkLst>
          <pc:docMk/>
          <pc:sldMk cId="167667075" sldId="502"/>
        </pc:sldMkLst>
        <pc:spChg chg="mod">
          <ac:chgData name="avi rahimov" userId="691968c839ab1598" providerId="LiveId" clId="{A47EB88D-8B7C-4BF7-91CB-11F5386534F7}" dt="2024-05-14T20:04:11.159" v="1008" actId="1076"/>
          <ac:spMkLst>
            <pc:docMk/>
            <pc:sldMk cId="167667075" sldId="502"/>
            <ac:spMk id="2" creationId="{CA66E599-854F-4A42-8B60-46352C28D9F0}"/>
          </ac:spMkLst>
        </pc:spChg>
        <pc:spChg chg="del">
          <ac:chgData name="avi rahimov" userId="691968c839ab1598" providerId="LiveId" clId="{A47EB88D-8B7C-4BF7-91CB-11F5386534F7}" dt="2024-05-14T19:55:57.389" v="903"/>
          <ac:spMkLst>
            <pc:docMk/>
            <pc:sldMk cId="167667075" sldId="502"/>
            <ac:spMk id="3" creationId="{8229C707-962F-752D-88FD-83FDAAD13B6E}"/>
          </ac:spMkLst>
        </pc:spChg>
        <pc:picChg chg="add mod">
          <ac:chgData name="avi rahimov" userId="691968c839ab1598" providerId="LiveId" clId="{A47EB88D-8B7C-4BF7-91CB-11F5386534F7}" dt="2024-05-14T19:56:03.481" v="904" actId="1076"/>
          <ac:picMkLst>
            <pc:docMk/>
            <pc:sldMk cId="167667075" sldId="502"/>
            <ac:picMk id="12" creationId="{1F37690C-788E-10BF-54D8-EAC68991B85E}"/>
          </ac:picMkLst>
        </pc:picChg>
      </pc:sldChg>
      <pc:sldChg chg="addSp delSp modSp new mod modAnim">
        <pc:chgData name="avi rahimov" userId="691968c839ab1598" providerId="LiveId" clId="{A47EB88D-8B7C-4BF7-91CB-11F5386534F7}" dt="2024-05-14T19:57:57.262" v="930" actId="1076"/>
        <pc:sldMkLst>
          <pc:docMk/>
          <pc:sldMk cId="3766271826" sldId="503"/>
        </pc:sldMkLst>
        <pc:spChg chg="mod">
          <ac:chgData name="avi rahimov" userId="691968c839ab1598" providerId="LiveId" clId="{A47EB88D-8B7C-4BF7-91CB-11F5386534F7}" dt="2024-05-14T19:56:52.230" v="917" actId="1076"/>
          <ac:spMkLst>
            <pc:docMk/>
            <pc:sldMk cId="3766271826" sldId="503"/>
            <ac:spMk id="2" creationId="{7E93190D-201E-CEF3-BEE0-7461E9BE12F3}"/>
          </ac:spMkLst>
        </pc:spChg>
        <pc:spChg chg="del">
          <ac:chgData name="avi rahimov" userId="691968c839ab1598" providerId="LiveId" clId="{A47EB88D-8B7C-4BF7-91CB-11F5386534F7}" dt="2024-05-14T19:57:55.300" v="929"/>
          <ac:spMkLst>
            <pc:docMk/>
            <pc:sldMk cId="3766271826" sldId="503"/>
            <ac:spMk id="3" creationId="{89F4C638-D70A-CDD7-FCCC-2D9E99CF86D6}"/>
          </ac:spMkLst>
        </pc:spChg>
        <pc:picChg chg="add mod">
          <ac:chgData name="avi rahimov" userId="691968c839ab1598" providerId="LiveId" clId="{A47EB88D-8B7C-4BF7-91CB-11F5386534F7}" dt="2024-05-14T19:57:57.262" v="930" actId="1076"/>
          <ac:picMkLst>
            <pc:docMk/>
            <pc:sldMk cId="3766271826" sldId="503"/>
            <ac:picMk id="4" creationId="{5E08B4E4-D8DF-874C-3722-B7FC8A2D01E7}"/>
          </ac:picMkLst>
        </pc:picChg>
      </pc:sldChg>
      <pc:sldChg chg="addSp delSp modSp new mod modAnim">
        <pc:chgData name="avi rahimov" userId="691968c839ab1598" providerId="LiveId" clId="{A47EB88D-8B7C-4BF7-91CB-11F5386534F7}" dt="2024-05-14T20:03:53.408" v="1002" actId="1076"/>
        <pc:sldMkLst>
          <pc:docMk/>
          <pc:sldMk cId="1567125438" sldId="504"/>
        </pc:sldMkLst>
        <pc:spChg chg="mod">
          <ac:chgData name="avi rahimov" userId="691968c839ab1598" providerId="LiveId" clId="{A47EB88D-8B7C-4BF7-91CB-11F5386534F7}" dt="2024-05-14T20:03:53.408" v="1002" actId="1076"/>
          <ac:spMkLst>
            <pc:docMk/>
            <pc:sldMk cId="1567125438" sldId="504"/>
            <ac:spMk id="2" creationId="{D4EE9156-487F-C42D-1EF0-FB68444D12E2}"/>
          </ac:spMkLst>
        </pc:spChg>
        <pc:spChg chg="del">
          <ac:chgData name="avi rahimov" userId="691968c839ab1598" providerId="LiveId" clId="{A47EB88D-8B7C-4BF7-91CB-11F5386534F7}" dt="2024-05-14T19:59:58.603" v="931"/>
          <ac:spMkLst>
            <pc:docMk/>
            <pc:sldMk cId="1567125438" sldId="504"/>
            <ac:spMk id="3" creationId="{C75DF996-B89E-7310-05B1-E66ADEA6436E}"/>
          </ac:spMkLst>
        </pc:spChg>
        <pc:picChg chg="add mod">
          <ac:chgData name="avi rahimov" userId="691968c839ab1598" providerId="LiveId" clId="{A47EB88D-8B7C-4BF7-91CB-11F5386534F7}" dt="2024-05-14T20:00:03.727" v="932" actId="1076"/>
          <ac:picMkLst>
            <pc:docMk/>
            <pc:sldMk cId="1567125438" sldId="504"/>
            <ac:picMk id="4" creationId="{6E473A5E-D7C9-A05F-FE86-023EFD725F1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269049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2356366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1558175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1CE8863-B124-41A6-BB0D-63B87F026423}" type="slidenum">
              <a:rPr lang="he-IL" smtClean="0"/>
              <a:t>‹#›</a:t>
            </a:fld>
            <a:endParaRPr lang="he-I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37825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1262045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2160553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2495719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1912151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3083954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21415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1455925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208681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2452814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5" name="Footer Placeholder 3"/>
          <p:cNvSpPr>
            <a:spLocks noGrp="1"/>
          </p:cNvSpPr>
          <p:nvPr>
            <p:ph type="ftr" sz="quarter" idx="11"/>
          </p:nvPr>
        </p:nvSpPr>
        <p:spPr/>
        <p:txBody>
          <a:bodyPr/>
          <a:lstStyle/>
          <a:p>
            <a:endParaRPr lang="he-IL"/>
          </a:p>
        </p:txBody>
      </p:sp>
      <p:sp>
        <p:nvSpPr>
          <p:cNvPr id="6" name="Slide Number Placeholder 4"/>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164120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5" name="Footer Placeholder 2"/>
          <p:cNvSpPr>
            <a:spLocks noGrp="1"/>
          </p:cNvSpPr>
          <p:nvPr>
            <p:ph type="ftr" sz="quarter" idx="11"/>
          </p:nvPr>
        </p:nvSpPr>
        <p:spPr/>
        <p:txBody>
          <a:bodyPr/>
          <a:lstStyle/>
          <a:p>
            <a:endParaRPr lang="he-IL"/>
          </a:p>
        </p:txBody>
      </p:sp>
      <p:sp>
        <p:nvSpPr>
          <p:cNvPr id="6" name="Slide Number Placeholder 3"/>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4059779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5" name="Footer Placeholder 5"/>
          <p:cNvSpPr>
            <a:spLocks noGrp="1"/>
          </p:cNvSpPr>
          <p:nvPr>
            <p:ph type="ftr" sz="quarter" idx="11"/>
          </p:nvPr>
        </p:nvSpPr>
        <p:spPr/>
        <p:txBody>
          <a:bodyPr/>
          <a:lstStyle/>
          <a:p>
            <a:endParaRPr lang="he-IL"/>
          </a:p>
        </p:txBody>
      </p:sp>
      <p:sp>
        <p:nvSpPr>
          <p:cNvPr id="6" name="Slide Number Placeholder 6"/>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313925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17B9B4-3BA2-45B1-9D0D-13E20A14ED1B}" type="datetimeFigureOut">
              <a:rPr lang="he-IL" smtClean="0"/>
              <a:t>ז'/אייר/תשפ"ד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A1CE8863-B124-41A6-BB0D-63B87F026423}" type="slidenum">
              <a:rPr lang="he-IL" smtClean="0"/>
              <a:t>‹#›</a:t>
            </a:fld>
            <a:endParaRPr lang="he-IL"/>
          </a:p>
        </p:txBody>
      </p:sp>
    </p:spTree>
    <p:extLst>
      <p:ext uri="{BB962C8B-B14F-4D97-AF65-F5344CB8AC3E}">
        <p14:creationId xmlns:p14="http://schemas.microsoft.com/office/powerpoint/2010/main" val="386989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617B9B4-3BA2-45B1-9D0D-13E20A14ED1B}" type="datetimeFigureOut">
              <a:rPr lang="he-IL" smtClean="0"/>
              <a:t>ז'/אייר/תשפ"ד</a:t>
            </a:fld>
            <a:endParaRPr lang="he-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e-I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CE8863-B124-41A6-BB0D-63B87F026423}" type="slidenum">
              <a:rPr lang="he-IL" smtClean="0"/>
              <a:t>‹#›</a:t>
            </a:fld>
            <a:endParaRPr lang="he-IL"/>
          </a:p>
        </p:txBody>
      </p:sp>
    </p:spTree>
    <p:extLst>
      <p:ext uri="{BB962C8B-B14F-4D97-AF65-F5344CB8AC3E}">
        <p14:creationId xmlns:p14="http://schemas.microsoft.com/office/powerpoint/2010/main" val="196380239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vimints@gmail.com"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31.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51.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82.png"/><Relationship Id="rId4" Type="http://schemas.openxmlformats.org/officeDocument/2006/relationships/image" Target="../media/image172.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03.png"/><Relationship Id="rId4" Type="http://schemas.openxmlformats.org/officeDocument/2006/relationships/image" Target="../media/image192.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zvimints@gmail.com"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24.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230.png"/><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30.pn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elsalvador.eregulations.org/Requirements?page=16&amp;l=e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64CFF-D052-4AEF-9A33-823169399771}"/>
              </a:ext>
            </a:extLst>
          </p:cNvPr>
          <p:cNvSpPr>
            <a:spLocks noGrp="1"/>
          </p:cNvSpPr>
          <p:nvPr>
            <p:ph type="ctrTitle"/>
          </p:nvPr>
        </p:nvSpPr>
        <p:spPr>
          <a:xfrm>
            <a:off x="1524000" y="1751433"/>
            <a:ext cx="9144000" cy="754955"/>
          </a:xfrm>
        </p:spPr>
        <p:txBody>
          <a:bodyPr>
            <a:normAutofit fontScale="90000"/>
          </a:bodyPr>
          <a:lstStyle/>
          <a:p>
            <a:pPr algn="ctr"/>
            <a:r>
              <a:rPr lang="he-IL" sz="6600" b="1" dirty="0">
                <a:latin typeface="Abadi" panose="020B0604020202020204" pitchFamily="34" charset="0"/>
                <a:cs typeface="+mn-cs"/>
              </a:rPr>
              <a:t>מבני נתונים</a:t>
            </a:r>
          </a:p>
        </p:txBody>
      </p:sp>
      <p:sp>
        <p:nvSpPr>
          <p:cNvPr id="3" name="Subtitle 2">
            <a:extLst>
              <a:ext uri="{FF2B5EF4-FFF2-40B4-BE49-F238E27FC236}">
                <a16:creationId xmlns:a16="http://schemas.microsoft.com/office/drawing/2014/main" id="{3E789843-89A5-4582-BB2D-0E0710A020CB}"/>
              </a:ext>
            </a:extLst>
          </p:cNvPr>
          <p:cNvSpPr>
            <a:spLocks noGrp="1"/>
          </p:cNvSpPr>
          <p:nvPr>
            <p:ph type="subTitle" idx="1"/>
          </p:nvPr>
        </p:nvSpPr>
        <p:spPr>
          <a:xfrm>
            <a:off x="1524000" y="2775459"/>
            <a:ext cx="9144000" cy="1487377"/>
          </a:xfrm>
        </p:spPr>
        <p:txBody>
          <a:bodyPr>
            <a:normAutofit/>
          </a:bodyPr>
          <a:lstStyle/>
          <a:p>
            <a:pPr algn="ctr" rtl="0"/>
            <a:r>
              <a:rPr lang="he-IL" b="1" dirty="0">
                <a:solidFill>
                  <a:srgbClr val="4BC9E7"/>
                </a:solidFill>
              </a:rPr>
              <a:t>תרגול 3 – חסם תחתון למיוני השוואה</a:t>
            </a:r>
          </a:p>
          <a:p>
            <a:pPr algn="ctr" rtl="0"/>
            <a:r>
              <a:rPr lang="he-IL" b="1" dirty="0">
                <a:solidFill>
                  <a:srgbClr val="4BC9E7"/>
                </a:solidFill>
              </a:rPr>
              <a:t>מיון בטווח חסום</a:t>
            </a:r>
          </a:p>
          <a:p>
            <a:pPr algn="ctr" rtl="0"/>
            <a:r>
              <a:rPr lang="he-IL" b="1" dirty="0">
                <a:solidFill>
                  <a:srgbClr val="4BC9E7"/>
                </a:solidFill>
              </a:rPr>
              <a:t>מיון רדיקס</a:t>
            </a:r>
          </a:p>
          <a:p>
            <a:pPr rtl="0"/>
            <a:endParaRPr lang="he-IL" b="1" dirty="0">
              <a:solidFill>
                <a:srgbClr val="4BC9E7"/>
              </a:solidFill>
            </a:endParaRPr>
          </a:p>
        </p:txBody>
      </p:sp>
      <p:pic>
        <p:nvPicPr>
          <p:cNvPr id="1028" name="Picture 4" descr="×ª××¦××ª ×ª××× × ×¢×××¨ ××× ×××¨×¡×××ª ××¨×××">
            <a:extLst>
              <a:ext uri="{FF2B5EF4-FFF2-40B4-BE49-F238E27FC236}">
                <a16:creationId xmlns:a16="http://schemas.microsoft.com/office/drawing/2014/main" id="{8701EBB6-A850-4A24-BE3A-E75CDECCF0A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668000" y="139254"/>
            <a:ext cx="1363662" cy="754955"/>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0059A83D-BB62-4B5C-ACB3-8EFC618F24A6}"/>
              </a:ext>
            </a:extLst>
          </p:cNvPr>
          <p:cNvSpPr txBox="1">
            <a:spLocks/>
          </p:cNvSpPr>
          <p:nvPr/>
        </p:nvSpPr>
        <p:spPr>
          <a:xfrm>
            <a:off x="-3303639"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 –</a:t>
            </a:r>
            <a:r>
              <a:rPr lang="en-US" sz="1400" dirty="0"/>
              <a:t> </a:t>
            </a:r>
            <a:r>
              <a:rPr lang="en-US" sz="1400" dirty="0">
                <a:hlinkClick r:id="rId3"/>
              </a:rPr>
              <a:t>zvimints@gmail.com</a:t>
            </a:r>
            <a:r>
              <a:rPr lang="en-US" sz="1400" dirty="0"/>
              <a:t>  </a:t>
            </a:r>
            <a:endParaRPr lang="he-IL" sz="1400" dirty="0"/>
          </a:p>
        </p:txBody>
      </p:sp>
    </p:spTree>
    <p:extLst>
      <p:ext uri="{BB962C8B-B14F-4D97-AF65-F5344CB8AC3E}">
        <p14:creationId xmlns:p14="http://schemas.microsoft.com/office/powerpoint/2010/main" val="264534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190D-201E-CEF3-BEE0-7461E9BE12F3}"/>
              </a:ext>
            </a:extLst>
          </p:cNvPr>
          <p:cNvSpPr>
            <a:spLocks noGrp="1"/>
          </p:cNvSpPr>
          <p:nvPr>
            <p:ph type="title"/>
          </p:nvPr>
        </p:nvSpPr>
        <p:spPr>
          <a:xfrm>
            <a:off x="5120780" y="530356"/>
            <a:ext cx="1950440" cy="798112"/>
          </a:xfrm>
        </p:spPr>
        <p:txBody>
          <a:bodyPr/>
          <a:lstStyle/>
          <a:p>
            <a:r>
              <a:rPr lang="he-IL" dirty="0"/>
              <a:t>שלב שני</a:t>
            </a:r>
            <a:endParaRPr lang="en-IL" dirty="0"/>
          </a:p>
        </p:txBody>
      </p:sp>
      <p:pic>
        <p:nvPicPr>
          <p:cNvPr id="4" name="20240514-1957-29.1991709">
            <a:hlinkClick r:id="" action="ppaction://media"/>
            <a:extLst>
              <a:ext uri="{FF2B5EF4-FFF2-40B4-BE49-F238E27FC236}">
                <a16:creationId xmlns:a16="http://schemas.microsoft.com/office/drawing/2014/main" id="{5E08B4E4-D8DF-874C-3722-B7FC8A2D01E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22425" y="2213425"/>
            <a:ext cx="8947150" cy="3408362"/>
          </a:xfrm>
        </p:spPr>
      </p:pic>
    </p:spTree>
    <p:extLst>
      <p:ext uri="{BB962C8B-B14F-4D97-AF65-F5344CB8AC3E}">
        <p14:creationId xmlns:p14="http://schemas.microsoft.com/office/powerpoint/2010/main" val="376627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9156-487F-C42D-1EF0-FB68444D12E2}"/>
              </a:ext>
            </a:extLst>
          </p:cNvPr>
          <p:cNvSpPr>
            <a:spLocks noGrp="1"/>
          </p:cNvSpPr>
          <p:nvPr>
            <p:ph type="title"/>
          </p:nvPr>
        </p:nvSpPr>
        <p:spPr>
          <a:xfrm>
            <a:off x="2755670" y="600830"/>
            <a:ext cx="6680658" cy="798112"/>
          </a:xfrm>
        </p:spPr>
        <p:txBody>
          <a:bodyPr/>
          <a:lstStyle/>
          <a:p>
            <a:r>
              <a:rPr lang="he-IL" dirty="0"/>
              <a:t>שלב שלישי – שימו לב למיון היציב</a:t>
            </a:r>
            <a:endParaRPr lang="en-IL" dirty="0"/>
          </a:p>
        </p:txBody>
      </p:sp>
      <p:pic>
        <p:nvPicPr>
          <p:cNvPr id="4" name="20240514-1959-25.0952179">
            <a:hlinkClick r:id="" action="ppaction://media"/>
            <a:extLst>
              <a:ext uri="{FF2B5EF4-FFF2-40B4-BE49-F238E27FC236}">
                <a16:creationId xmlns:a16="http://schemas.microsoft.com/office/drawing/2014/main" id="{6E473A5E-D7C9-A05F-FE86-023EFD725F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22424" y="2010014"/>
            <a:ext cx="8947150" cy="3848100"/>
          </a:xfrm>
        </p:spPr>
      </p:pic>
    </p:spTree>
    <p:extLst>
      <p:ext uri="{BB962C8B-B14F-4D97-AF65-F5344CB8AC3E}">
        <p14:creationId xmlns:p14="http://schemas.microsoft.com/office/powerpoint/2010/main" val="156712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rtl="1"/>
            <a:r>
              <a:rPr lang="en-US" dirty="0"/>
              <a:t>Counting  Sort </a:t>
            </a:r>
            <a:r>
              <a:rPr lang="he-IL" dirty="0"/>
              <a:t> - </a:t>
            </a:r>
            <a:r>
              <a:rPr lang="he-IL" dirty="0">
                <a:cs typeface="+mn-cs"/>
              </a:rPr>
              <a:t>מיון מנייה</a:t>
            </a:r>
            <a:br>
              <a:rPr lang="he-IL" dirty="0">
                <a:cs typeface="+mn-cs"/>
              </a:rPr>
            </a:br>
            <a:endParaRPr lang="he-IL" dirty="0">
              <a:cs typeface="+mn-cs"/>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00A3A00-7DED-495C-8CB0-D7CBB7166D6A}"/>
                  </a:ext>
                </a:extLst>
              </p:cNvPr>
              <p:cNvSpPr/>
              <p:nvPr/>
            </p:nvSpPr>
            <p:spPr>
              <a:xfrm>
                <a:off x="244866" y="1800661"/>
                <a:ext cx="7876674" cy="5078313"/>
              </a:xfrm>
              <a:prstGeom prst="rect">
                <a:avLst/>
              </a:prstGeom>
            </p:spPr>
            <p:txBody>
              <a:bodyPr wrap="square">
                <a:spAutoFit/>
              </a:bodyPr>
              <a:lstStyle/>
              <a:p>
                <a:r>
                  <a:rPr lang="en-US" b="1" u="sng" dirty="0"/>
                  <a:t>Counting-Sort (A, B, k)</a:t>
                </a:r>
              </a:p>
              <a:p>
                <a:r>
                  <a:rPr lang="en-US" dirty="0"/>
                  <a:t>max ← max value in A</a:t>
                </a:r>
              </a:p>
              <a:p>
                <a:r>
                  <a:rPr lang="en-US" dirty="0"/>
                  <a:t>min ← min value in A</a:t>
                </a:r>
              </a:p>
              <a:p>
                <a:r>
                  <a:rPr lang="en-US" dirty="0"/>
                  <a:t>Initialize C[ </a:t>
                </a:r>
                <a:r>
                  <a:rPr lang="en-US" dirty="0">
                    <a:solidFill>
                      <a:srgbClr val="00B0F0"/>
                    </a:solidFill>
                  </a:rPr>
                  <a:t>max – min + 1 </a:t>
                </a:r>
                <a:r>
                  <a:rPr lang="en-US" dirty="0"/>
                  <a:t>] s.t C[</a:t>
                </a:r>
                <a:r>
                  <a:rPr lang="en-US" dirty="0" err="1"/>
                  <a:t>i</a:t>
                </a:r>
                <a:r>
                  <a:rPr lang="en-US" dirty="0"/>
                  <a:t>] = 0 for all </a:t>
                </a:r>
                <a14:m>
                  <m:oMath xmlns:m="http://schemas.openxmlformats.org/officeDocument/2006/math">
                    <m:r>
                      <a:rPr lang="en-US" b="0" i="1" smtClean="0">
                        <a:latin typeface="Cambria Math" panose="02040503050406030204" pitchFamily="18" charset="0"/>
                      </a:rPr>
                      <m:t>𝑖</m:t>
                    </m:r>
                  </m:oMath>
                </a14:m>
                <a:endParaRPr lang="en-US" b="0" dirty="0"/>
              </a:p>
              <a:p>
                <a:endParaRPr lang="en-US" b="0" dirty="0"/>
              </a:p>
              <a:p>
                <a:r>
                  <a:rPr lang="en-US" dirty="0"/>
                  <a:t>for i ← 0 to n </a:t>
                </a:r>
              </a:p>
              <a:p>
                <a:r>
                  <a:rPr lang="en-US" dirty="0"/>
                  <a:t>	C[ A[</a:t>
                </a:r>
                <a:r>
                  <a:rPr lang="en-US" dirty="0" err="1"/>
                  <a:t>i</a:t>
                </a:r>
                <a:r>
                  <a:rPr lang="en-US" dirty="0"/>
                  <a:t>] - min ] ← C[A[</a:t>
                </a:r>
                <a:r>
                  <a:rPr lang="en-US" dirty="0" err="1"/>
                  <a:t>i</a:t>
                </a:r>
                <a:r>
                  <a:rPr lang="en-US" dirty="0"/>
                  <a:t>] - min] + 1 </a:t>
                </a:r>
              </a:p>
              <a:p>
                <a:endParaRPr lang="en-US" dirty="0"/>
              </a:p>
              <a:p>
                <a:r>
                  <a:rPr lang="en-US" dirty="0"/>
                  <a:t>for </a:t>
                </a:r>
                <a:r>
                  <a:rPr lang="en-US" dirty="0" err="1"/>
                  <a:t>i</a:t>
                </a:r>
                <a:r>
                  <a:rPr lang="en-US" dirty="0"/>
                  <a:t> ← 1 to k </a:t>
                </a:r>
              </a:p>
              <a:p>
                <a:r>
                  <a:rPr lang="en-US" dirty="0"/>
                  <a:t>	C[</a:t>
                </a:r>
                <a:r>
                  <a:rPr lang="en-US" dirty="0" err="1"/>
                  <a:t>i</a:t>
                </a:r>
                <a:r>
                  <a:rPr lang="en-US" dirty="0"/>
                  <a:t>] ← C[</a:t>
                </a:r>
                <a:r>
                  <a:rPr lang="en-US" dirty="0" err="1"/>
                  <a:t>i</a:t>
                </a:r>
                <a:r>
                  <a:rPr lang="en-US" dirty="0"/>
                  <a:t>] + C[i-1] // C[</a:t>
                </a:r>
                <a:r>
                  <a:rPr lang="en-US" dirty="0" err="1"/>
                  <a:t>i</a:t>
                </a:r>
                <a:r>
                  <a:rPr lang="en-US" dirty="0"/>
                  <a:t>] </a:t>
                </a:r>
              </a:p>
              <a:p>
                <a:endParaRPr lang="en-US" dirty="0"/>
              </a:p>
              <a:p>
                <a:r>
                  <a:rPr lang="en-US" dirty="0"/>
                  <a:t>Initialize B[</a:t>
                </a:r>
                <a:r>
                  <a:rPr lang="en-US" dirty="0" err="1"/>
                  <a:t>len</a:t>
                </a:r>
                <a:r>
                  <a:rPr lang="en-US" dirty="0"/>
                  <a:t>(A)] s.t B[</a:t>
                </a:r>
                <a:r>
                  <a:rPr lang="en-US" dirty="0" err="1"/>
                  <a:t>i</a:t>
                </a:r>
                <a:r>
                  <a:rPr lang="en-US" dirty="0"/>
                  <a:t>] = 0 for all I</a:t>
                </a:r>
              </a:p>
              <a:p>
                <a:endParaRPr lang="en-US" dirty="0"/>
              </a:p>
              <a:p>
                <a:r>
                  <a:rPr lang="en-US" b="1" dirty="0"/>
                  <a:t>for j ← n </a:t>
                </a:r>
                <a:r>
                  <a:rPr lang="en-US" b="1" dirty="0" err="1"/>
                  <a:t>downto</a:t>
                </a:r>
                <a:r>
                  <a:rPr lang="en-US" b="1" dirty="0"/>
                  <a:t> </a:t>
                </a:r>
                <a:r>
                  <a:rPr lang="he-IL" b="1" dirty="0"/>
                  <a:t>0</a:t>
                </a:r>
                <a:r>
                  <a:rPr lang="en-US" b="1" dirty="0"/>
                  <a:t> </a:t>
                </a:r>
                <a:endParaRPr lang="he-IL" b="1" dirty="0"/>
              </a:p>
              <a:p>
                <a:r>
                  <a:rPr lang="he-IL" b="1" dirty="0"/>
                  <a:t>	</a:t>
                </a:r>
                <a:r>
                  <a:rPr lang="en-US" dirty="0"/>
                  <a:t>C[A[j] - min] ← C[A[j] - min] - 1 </a:t>
                </a:r>
                <a:endParaRPr lang="en-US" b="1" dirty="0"/>
              </a:p>
              <a:p>
                <a:r>
                  <a:rPr lang="en-US" dirty="0"/>
                  <a:t>	B[C[</a:t>
                </a:r>
                <a:r>
                  <a:rPr lang="en-US" dirty="0">
                    <a:solidFill>
                      <a:srgbClr val="C00000"/>
                    </a:solidFill>
                  </a:rPr>
                  <a:t>A[j] </a:t>
                </a:r>
                <a:r>
                  <a:rPr lang="en-US" dirty="0"/>
                  <a:t>- min]] ← A[j] </a:t>
                </a:r>
              </a:p>
              <a:p>
                <a:r>
                  <a:rPr lang="en-US" dirty="0"/>
                  <a:t>	</a:t>
                </a:r>
              </a:p>
              <a:p>
                <a:r>
                  <a:rPr lang="en-US" dirty="0"/>
                  <a:t>return B</a:t>
                </a:r>
                <a:endParaRPr lang="he-IL" dirty="0"/>
              </a:p>
            </p:txBody>
          </p:sp>
        </mc:Choice>
        <mc:Fallback xmlns="">
          <p:sp>
            <p:nvSpPr>
              <p:cNvPr id="8" name="Rectangle 7">
                <a:extLst>
                  <a:ext uri="{FF2B5EF4-FFF2-40B4-BE49-F238E27FC236}">
                    <a16:creationId xmlns:a16="http://schemas.microsoft.com/office/drawing/2014/main" id="{D00A3A00-7DED-495C-8CB0-D7CBB7166D6A}"/>
                  </a:ext>
                </a:extLst>
              </p:cNvPr>
              <p:cNvSpPr>
                <a:spLocks noRot="1" noChangeAspect="1" noMove="1" noResize="1" noEditPoints="1" noAdjustHandles="1" noChangeArrowheads="1" noChangeShapeType="1" noTextEdit="1"/>
              </p:cNvSpPr>
              <p:nvPr/>
            </p:nvSpPr>
            <p:spPr>
              <a:xfrm>
                <a:off x="244866" y="1800661"/>
                <a:ext cx="7876674" cy="5078313"/>
              </a:xfrm>
              <a:prstGeom prst="rect">
                <a:avLst/>
              </a:prstGeom>
              <a:blipFill>
                <a:blip r:embed="rId2"/>
                <a:stretch>
                  <a:fillRect l="-619" t="-600" b="-96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B679B12-4491-4480-93F7-E18C87280DA5}"/>
                  </a:ext>
                </a:extLst>
              </p:cNvPr>
              <p:cNvSpPr/>
              <p:nvPr/>
            </p:nvSpPr>
            <p:spPr>
              <a:xfrm>
                <a:off x="3716823" y="1012313"/>
                <a:ext cx="8230311" cy="1312219"/>
              </a:xfrm>
              <a:prstGeom prst="rect">
                <a:avLst/>
              </a:prstGeom>
            </p:spPr>
            <p:txBody>
              <a:bodyPr wrap="square">
                <a:spAutoFit/>
              </a:bodyPr>
              <a:lstStyle/>
              <a:p>
                <a:pPr algn="r" rtl="1"/>
                <a:r>
                  <a:rPr lang="en-US" sz="2400" dirty="0">
                    <a:solidFill>
                      <a:srgbClr val="FFFF00"/>
                    </a:solidFill>
                  </a:rPr>
                  <a:t>A</a:t>
                </a:r>
                <a:r>
                  <a:rPr lang="he-IL" sz="2400" dirty="0">
                    <a:solidFill>
                      <a:srgbClr val="FFFF00"/>
                    </a:solidFill>
                  </a:rPr>
                  <a:t> </a:t>
                </a:r>
                <a:r>
                  <a:rPr lang="he-IL" sz="2400" dirty="0"/>
                  <a:t>מערך קלט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FF0000"/>
                    </a:solidFill>
                  </a:rPr>
                  <a:t>B</a:t>
                </a:r>
                <a:r>
                  <a:rPr lang="he-IL" sz="2400" dirty="0"/>
                  <a:t> פלט האלגוריתם – מערך ממויין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00B050"/>
                    </a:solidFill>
                  </a:rPr>
                  <a:t>C</a:t>
                </a:r>
                <a:r>
                  <a:rPr lang="he-IL" sz="2400" dirty="0">
                    <a:solidFill>
                      <a:srgbClr val="00B050"/>
                    </a:solidFill>
                  </a:rPr>
                  <a:t> </a:t>
                </a:r>
                <a:r>
                  <a:rPr lang="he-IL" sz="2400" dirty="0"/>
                  <a:t>– מערך עזר בגודל </a:t>
                </a:r>
                <a14:m>
                  <m:oMath xmlns:m="http://schemas.openxmlformats.org/officeDocument/2006/math">
                    <m:r>
                      <a:rPr lang="en-US" sz="2400" b="0" i="1" smtClean="0">
                        <a:latin typeface="Cambria Math" panose="02040503050406030204" pitchFamily="18" charset="0"/>
                      </a:rPr>
                      <m:t>𝑘</m:t>
                    </m:r>
                  </m:oMath>
                </a14:m>
                <a:r>
                  <a:rPr lang="he-IL" sz="2400" dirty="0"/>
                  <a:t> כאשר </a:t>
                </a:r>
                <a14:m>
                  <m:oMath xmlns:m="http://schemas.openxmlformats.org/officeDocument/2006/math">
                    <m:r>
                      <a:rPr lang="en-US" sz="2400" b="0" i="1" smtClean="0">
                        <a:solidFill>
                          <a:srgbClr val="00B0F0"/>
                        </a:solidFill>
                        <a:latin typeface="Cambria Math" panose="02040503050406030204" pitchFamily="18" charset="0"/>
                      </a:rPr>
                      <m:t>𝑘</m:t>
                    </m:r>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𝐴</m:t>
                            </m:r>
                          </m:lim>
                        </m:limLow>
                      </m:fName>
                      <m:e>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𝐴</m:t>
                                </m:r>
                              </m:lim>
                            </m:limLow>
                          </m:fName>
                          <m:e>
                            <m:r>
                              <a:rPr lang="en-US" sz="2400" i="1">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 </m:t>
                            </m:r>
                          </m:e>
                        </m:func>
                      </m:e>
                    </m:func>
                  </m:oMath>
                </a14:m>
                <a:endParaRPr lang="en-US" sz="2400" dirty="0"/>
              </a:p>
            </p:txBody>
          </p:sp>
        </mc:Choice>
        <mc:Fallback xmlns="">
          <p:sp>
            <p:nvSpPr>
              <p:cNvPr id="6" name="Rectangle 5">
                <a:extLst>
                  <a:ext uri="{FF2B5EF4-FFF2-40B4-BE49-F238E27FC236}">
                    <a16:creationId xmlns:a16="http://schemas.microsoft.com/office/drawing/2014/main" id="{6B679B12-4491-4480-93F7-E18C87280DA5}"/>
                  </a:ext>
                </a:extLst>
              </p:cNvPr>
              <p:cNvSpPr>
                <a:spLocks noRot="1" noChangeAspect="1" noMove="1" noResize="1" noEditPoints="1" noAdjustHandles="1" noChangeArrowheads="1" noChangeShapeType="1" noTextEdit="1"/>
              </p:cNvSpPr>
              <p:nvPr/>
            </p:nvSpPr>
            <p:spPr>
              <a:xfrm>
                <a:off x="3716823" y="1012313"/>
                <a:ext cx="8230311" cy="1312219"/>
              </a:xfrm>
              <a:prstGeom prst="rect">
                <a:avLst/>
              </a:prstGeom>
              <a:blipFill>
                <a:blip r:embed="rId3"/>
                <a:stretch>
                  <a:fillRect t="-4186" r="-1185" b="-186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5BC3A6E-38B9-4860-8BEC-32987868C276}"/>
                  </a:ext>
                </a:extLst>
              </p:cNvPr>
              <p:cNvSpPr/>
              <p:nvPr/>
            </p:nvSpPr>
            <p:spPr>
              <a:xfrm>
                <a:off x="4716598" y="3672475"/>
                <a:ext cx="4974440" cy="369332"/>
              </a:xfrm>
              <a:prstGeom prst="rect">
                <a:avLst/>
              </a:prstGeom>
            </p:spPr>
            <p:txBody>
              <a:bodyPr wrap="none">
                <a:spAutoFit/>
              </a:bodyPr>
              <a:lstStyle/>
              <a:p>
                <a:pPr algn="r" rtl="1"/>
                <a:r>
                  <a:rPr lang="he-IL" b="1" dirty="0">
                    <a:solidFill>
                      <a:schemeClr val="bg1">
                        <a:lumMod val="65000"/>
                        <a:lumOff val="35000"/>
                      </a:schemeClr>
                    </a:solidFill>
                  </a:rPr>
                  <a:t>כעת </a:t>
                </a:r>
                <a:r>
                  <a:rPr lang="en-US" b="1" dirty="0">
                    <a:solidFill>
                      <a:schemeClr val="bg1">
                        <a:lumMod val="65000"/>
                        <a:lumOff val="35000"/>
                      </a:schemeClr>
                    </a:solidFill>
                  </a:rPr>
                  <a:t>C[</a:t>
                </a:r>
                <a:r>
                  <a:rPr lang="en-US" b="1" dirty="0" err="1">
                    <a:solidFill>
                      <a:schemeClr val="bg1">
                        <a:lumMod val="65000"/>
                        <a:lumOff val="35000"/>
                      </a:schemeClr>
                    </a:solidFill>
                  </a:rPr>
                  <a:t>i</a:t>
                </a:r>
                <a:r>
                  <a:rPr lang="en-US" b="1" dirty="0">
                    <a:solidFill>
                      <a:schemeClr val="bg1">
                        <a:lumMod val="65000"/>
                        <a:lumOff val="35000"/>
                      </a:schemeClr>
                    </a:solidFill>
                  </a:rPr>
                  <a:t>]</a:t>
                </a:r>
                <a:r>
                  <a:rPr lang="he-IL" b="1" dirty="0">
                    <a:solidFill>
                      <a:schemeClr val="bg1">
                        <a:lumMod val="65000"/>
                        <a:lumOff val="35000"/>
                      </a:schemeClr>
                    </a:solidFill>
                  </a:rPr>
                  <a:t> מחזיק בתוכו את כמות החזרות של </a:t>
                </a:r>
                <a14:m>
                  <m:oMath xmlns:m="http://schemas.openxmlformats.org/officeDocument/2006/math">
                    <m:r>
                      <a:rPr lang="en-US" b="1" i="1">
                        <a:solidFill>
                          <a:schemeClr val="bg1">
                            <a:lumMod val="65000"/>
                            <a:lumOff val="35000"/>
                          </a:schemeClr>
                        </a:solidFill>
                        <a:latin typeface="Cambria Math" panose="02040503050406030204" pitchFamily="18" charset="0"/>
                      </a:rPr>
                      <m:t>𝒊</m:t>
                    </m:r>
                  </m:oMath>
                </a14:m>
                <a:r>
                  <a:rPr lang="he-IL" b="1" dirty="0">
                    <a:solidFill>
                      <a:schemeClr val="bg1">
                        <a:lumMod val="65000"/>
                        <a:lumOff val="35000"/>
                      </a:schemeClr>
                    </a:solidFill>
                  </a:rPr>
                  <a:t> ב</a:t>
                </a:r>
                <a:r>
                  <a:rPr lang="en-US" b="1" dirty="0">
                    <a:solidFill>
                      <a:schemeClr val="bg1">
                        <a:lumMod val="65000"/>
                        <a:lumOff val="35000"/>
                      </a:schemeClr>
                    </a:solidFill>
                  </a:rPr>
                  <a:t>// </a:t>
                </a:r>
                <a14:m>
                  <m:oMath xmlns:m="http://schemas.openxmlformats.org/officeDocument/2006/math">
                    <m:r>
                      <a:rPr lang="en-US" b="1" i="1" dirty="0">
                        <a:solidFill>
                          <a:schemeClr val="bg1">
                            <a:lumMod val="65000"/>
                            <a:lumOff val="35000"/>
                          </a:schemeClr>
                        </a:solidFill>
                        <a:latin typeface="Cambria Math" panose="02040503050406030204" pitchFamily="18" charset="0"/>
                      </a:rPr>
                      <m:t>𝑨</m:t>
                    </m:r>
                  </m:oMath>
                </a14:m>
                <a:endParaRPr lang="en-US" b="1" dirty="0">
                  <a:solidFill>
                    <a:schemeClr val="bg1">
                      <a:lumMod val="65000"/>
                      <a:lumOff val="35000"/>
                    </a:schemeClr>
                  </a:solidFill>
                </a:endParaRPr>
              </a:p>
            </p:txBody>
          </p:sp>
        </mc:Choice>
        <mc:Fallback xmlns="">
          <p:sp>
            <p:nvSpPr>
              <p:cNvPr id="3" name="Rectangle 2">
                <a:extLst>
                  <a:ext uri="{FF2B5EF4-FFF2-40B4-BE49-F238E27FC236}">
                    <a16:creationId xmlns:a16="http://schemas.microsoft.com/office/drawing/2014/main" id="{D5BC3A6E-38B9-4860-8BEC-32987868C276}"/>
                  </a:ext>
                </a:extLst>
              </p:cNvPr>
              <p:cNvSpPr>
                <a:spLocks noRot="1" noChangeAspect="1" noMove="1" noResize="1" noEditPoints="1" noAdjustHandles="1" noChangeArrowheads="1" noChangeShapeType="1" noTextEdit="1"/>
              </p:cNvSpPr>
              <p:nvPr/>
            </p:nvSpPr>
            <p:spPr>
              <a:xfrm>
                <a:off x="4716598" y="3672475"/>
                <a:ext cx="4974440" cy="369332"/>
              </a:xfrm>
              <a:prstGeom prst="rect">
                <a:avLst/>
              </a:prstGeom>
              <a:blipFill>
                <a:blip r:embed="rId4"/>
                <a:stretch>
                  <a:fillRect l="-1593" t="-8197" r="-980" b="-2623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8ABBCF5-30D7-4869-87BA-4D7AE164195A}"/>
                  </a:ext>
                </a:extLst>
              </p:cNvPr>
              <p:cNvSpPr/>
              <p:nvPr/>
            </p:nvSpPr>
            <p:spPr>
              <a:xfrm>
                <a:off x="3883838" y="4533469"/>
                <a:ext cx="6639959" cy="369332"/>
              </a:xfrm>
              <a:prstGeom prst="rect">
                <a:avLst/>
              </a:prstGeom>
            </p:spPr>
            <p:txBody>
              <a:bodyPr wrap="none">
                <a:spAutoFit/>
              </a:bodyPr>
              <a:lstStyle/>
              <a:p>
                <a:pPr algn="r" rtl="1"/>
                <a:r>
                  <a:rPr lang="he-IL" b="1" dirty="0">
                    <a:solidFill>
                      <a:schemeClr val="bg1">
                        <a:lumMod val="65000"/>
                        <a:lumOff val="35000"/>
                      </a:schemeClr>
                    </a:solidFill>
                  </a:rPr>
                  <a:t>כעת </a:t>
                </a:r>
                <a:r>
                  <a:rPr lang="en-US" b="1" dirty="0">
                    <a:solidFill>
                      <a:schemeClr val="bg1">
                        <a:lumMod val="65000"/>
                        <a:lumOff val="35000"/>
                      </a:schemeClr>
                    </a:solidFill>
                  </a:rPr>
                  <a:t>C[</a:t>
                </a:r>
                <a:r>
                  <a:rPr lang="en-US" b="1" dirty="0" err="1">
                    <a:solidFill>
                      <a:schemeClr val="bg1">
                        <a:lumMod val="65000"/>
                        <a:lumOff val="35000"/>
                      </a:schemeClr>
                    </a:solidFill>
                  </a:rPr>
                  <a:t>i</a:t>
                </a:r>
                <a:r>
                  <a:rPr lang="en-US" b="1" dirty="0">
                    <a:solidFill>
                      <a:schemeClr val="bg1">
                        <a:lumMod val="65000"/>
                        <a:lumOff val="35000"/>
                      </a:schemeClr>
                    </a:solidFill>
                  </a:rPr>
                  <a:t>]</a:t>
                </a:r>
                <a:r>
                  <a:rPr lang="he-IL" b="1" dirty="0">
                    <a:solidFill>
                      <a:schemeClr val="bg1">
                        <a:lumMod val="65000"/>
                        <a:lumOff val="35000"/>
                      </a:schemeClr>
                    </a:solidFill>
                  </a:rPr>
                  <a:t> מחזיק בתוכו את כמות האיברים אשר קטנים שווים ל- </a:t>
                </a:r>
                <a14:m>
                  <m:oMath xmlns:m="http://schemas.openxmlformats.org/officeDocument/2006/math">
                    <m:r>
                      <a:rPr lang="en-US" b="1" i="1">
                        <a:solidFill>
                          <a:schemeClr val="bg1">
                            <a:lumMod val="65000"/>
                            <a:lumOff val="35000"/>
                          </a:schemeClr>
                        </a:solidFill>
                        <a:latin typeface="Cambria Math" panose="02040503050406030204" pitchFamily="18" charset="0"/>
                      </a:rPr>
                      <m:t>𝒊</m:t>
                    </m:r>
                  </m:oMath>
                </a14:m>
                <a:r>
                  <a:rPr lang="he-IL" b="1" dirty="0">
                    <a:solidFill>
                      <a:schemeClr val="bg1">
                        <a:lumMod val="65000"/>
                        <a:lumOff val="35000"/>
                      </a:schemeClr>
                    </a:solidFill>
                  </a:rPr>
                  <a:t> ב</a:t>
                </a:r>
                <a:r>
                  <a:rPr lang="en-US" b="1" dirty="0">
                    <a:solidFill>
                      <a:schemeClr val="bg1">
                        <a:lumMod val="65000"/>
                        <a:lumOff val="35000"/>
                      </a:schemeClr>
                    </a:solidFill>
                  </a:rPr>
                  <a:t>// </a:t>
                </a:r>
                <a14:m>
                  <m:oMath xmlns:m="http://schemas.openxmlformats.org/officeDocument/2006/math">
                    <m:r>
                      <a:rPr lang="en-US" b="1" i="1" dirty="0">
                        <a:solidFill>
                          <a:schemeClr val="bg1">
                            <a:lumMod val="65000"/>
                            <a:lumOff val="35000"/>
                          </a:schemeClr>
                        </a:solidFill>
                        <a:latin typeface="Cambria Math" panose="02040503050406030204" pitchFamily="18" charset="0"/>
                      </a:rPr>
                      <m:t>𝑨</m:t>
                    </m:r>
                  </m:oMath>
                </a14:m>
                <a:endParaRPr lang="en-US" b="1" dirty="0">
                  <a:solidFill>
                    <a:schemeClr val="bg1">
                      <a:lumMod val="65000"/>
                      <a:lumOff val="35000"/>
                    </a:schemeClr>
                  </a:solidFill>
                </a:endParaRPr>
              </a:p>
            </p:txBody>
          </p:sp>
        </mc:Choice>
        <mc:Fallback xmlns="">
          <p:sp>
            <p:nvSpPr>
              <p:cNvPr id="9" name="Rectangle 8">
                <a:extLst>
                  <a:ext uri="{FF2B5EF4-FFF2-40B4-BE49-F238E27FC236}">
                    <a16:creationId xmlns:a16="http://schemas.microsoft.com/office/drawing/2014/main" id="{A8ABBCF5-30D7-4869-87BA-4D7AE164195A}"/>
                  </a:ext>
                </a:extLst>
              </p:cNvPr>
              <p:cNvSpPr>
                <a:spLocks noRot="1" noChangeAspect="1" noMove="1" noResize="1" noEditPoints="1" noAdjustHandles="1" noChangeArrowheads="1" noChangeShapeType="1" noTextEdit="1"/>
              </p:cNvSpPr>
              <p:nvPr/>
            </p:nvSpPr>
            <p:spPr>
              <a:xfrm>
                <a:off x="3883838" y="4533469"/>
                <a:ext cx="6639959" cy="369332"/>
              </a:xfrm>
              <a:prstGeom prst="rect">
                <a:avLst/>
              </a:prstGeom>
              <a:blipFill>
                <a:blip r:embed="rId5"/>
                <a:stretch>
                  <a:fillRect l="-918" t="-10000" r="-826" b="-28333"/>
                </a:stretch>
              </a:blipFill>
            </p:spPr>
            <p:txBody>
              <a:bodyPr/>
              <a:lstStyle/>
              <a:p>
                <a:r>
                  <a:rPr lang="en-IL">
                    <a:noFill/>
                  </a:rPr>
                  <a:t> </a:t>
                </a:r>
              </a:p>
            </p:txBody>
          </p:sp>
        </mc:Fallback>
      </mc:AlternateContent>
      <p:sp>
        <p:nvSpPr>
          <p:cNvPr id="4" name="Rectangle 3">
            <a:extLst>
              <a:ext uri="{FF2B5EF4-FFF2-40B4-BE49-F238E27FC236}">
                <a16:creationId xmlns:a16="http://schemas.microsoft.com/office/drawing/2014/main" id="{E6654F82-85C0-48B9-8EEA-8CCC9194EC45}"/>
              </a:ext>
            </a:extLst>
          </p:cNvPr>
          <p:cNvSpPr/>
          <p:nvPr/>
        </p:nvSpPr>
        <p:spPr>
          <a:xfrm>
            <a:off x="1584181" y="6289397"/>
            <a:ext cx="2819400" cy="46980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dirty="0">
                <a:solidFill>
                  <a:schemeClr val="bg1"/>
                </a:solidFill>
              </a:rPr>
              <a:t>איבר</a:t>
            </a:r>
            <a:r>
              <a:rPr lang="en-US" b="1" dirty="0">
                <a:solidFill>
                  <a:schemeClr val="bg1"/>
                </a:solidFill>
              </a:rPr>
              <a:t>x</a:t>
            </a:r>
            <a:r>
              <a:rPr lang="en-US" dirty="0">
                <a:solidFill>
                  <a:schemeClr val="bg1"/>
                </a:solidFill>
              </a:rPr>
              <a:t> </a:t>
            </a:r>
            <a:r>
              <a:rPr lang="he-IL" dirty="0">
                <a:solidFill>
                  <a:schemeClr val="bg1"/>
                </a:solidFill>
              </a:rPr>
              <a:t> במערך המקורי</a:t>
            </a:r>
          </a:p>
        </p:txBody>
      </p:sp>
    </p:spTree>
    <p:extLst>
      <p:ext uri="{BB962C8B-B14F-4D97-AF65-F5344CB8AC3E}">
        <p14:creationId xmlns:p14="http://schemas.microsoft.com/office/powerpoint/2010/main" val="277322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rtl="1"/>
            <a:r>
              <a:rPr lang="en-US" dirty="0"/>
              <a:t>Counting  Sort </a:t>
            </a:r>
            <a:r>
              <a:rPr lang="he-IL" dirty="0"/>
              <a:t> - </a:t>
            </a:r>
            <a:r>
              <a:rPr lang="he-IL" dirty="0">
                <a:cs typeface="+mn-cs"/>
              </a:rPr>
              <a:t>מיון מנייה</a:t>
            </a:r>
            <a:br>
              <a:rPr lang="he-IL" dirty="0">
                <a:cs typeface="+mn-cs"/>
              </a:rPr>
            </a:br>
            <a:endParaRPr lang="he-IL" dirty="0">
              <a:cs typeface="+mn-cs"/>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00A3A00-7DED-495C-8CB0-D7CBB7166D6A}"/>
                  </a:ext>
                </a:extLst>
              </p:cNvPr>
              <p:cNvSpPr/>
              <p:nvPr/>
            </p:nvSpPr>
            <p:spPr>
              <a:xfrm>
                <a:off x="244866" y="1800661"/>
                <a:ext cx="7876674" cy="5078313"/>
              </a:xfrm>
              <a:prstGeom prst="rect">
                <a:avLst/>
              </a:prstGeom>
            </p:spPr>
            <p:txBody>
              <a:bodyPr wrap="square">
                <a:spAutoFit/>
              </a:bodyPr>
              <a:lstStyle/>
              <a:p>
                <a:r>
                  <a:rPr lang="en-US" b="1" u="sng" dirty="0"/>
                  <a:t>Counting-Sort (A, B, k)</a:t>
                </a:r>
              </a:p>
              <a:p>
                <a:r>
                  <a:rPr lang="en-US" dirty="0"/>
                  <a:t>max ← max value in A</a:t>
                </a:r>
              </a:p>
              <a:p>
                <a:r>
                  <a:rPr lang="en-US" dirty="0"/>
                  <a:t>min ← min value in A</a:t>
                </a:r>
              </a:p>
              <a:p>
                <a:r>
                  <a:rPr lang="en-US" dirty="0"/>
                  <a:t>Initialize C[ </a:t>
                </a:r>
                <a:r>
                  <a:rPr lang="en-US" dirty="0">
                    <a:solidFill>
                      <a:srgbClr val="00B0F0"/>
                    </a:solidFill>
                  </a:rPr>
                  <a:t>max – min + 1 </a:t>
                </a:r>
                <a:r>
                  <a:rPr lang="en-US" dirty="0"/>
                  <a:t>] s.t C[</a:t>
                </a:r>
                <a:r>
                  <a:rPr lang="en-US" dirty="0" err="1"/>
                  <a:t>i</a:t>
                </a:r>
                <a:r>
                  <a:rPr lang="en-US" dirty="0"/>
                  <a:t>] = 0 for all </a:t>
                </a:r>
                <a14:m>
                  <m:oMath xmlns:m="http://schemas.openxmlformats.org/officeDocument/2006/math">
                    <m:r>
                      <a:rPr lang="en-US" b="0" i="1" smtClean="0">
                        <a:latin typeface="Cambria Math" panose="02040503050406030204" pitchFamily="18" charset="0"/>
                      </a:rPr>
                      <m:t>𝑖</m:t>
                    </m:r>
                  </m:oMath>
                </a14:m>
                <a:endParaRPr lang="en-US" b="0" dirty="0"/>
              </a:p>
              <a:p>
                <a:endParaRPr lang="en-US" b="0" dirty="0"/>
              </a:p>
              <a:p>
                <a:r>
                  <a:rPr lang="en-US" dirty="0"/>
                  <a:t>for i ← 0 to n </a:t>
                </a:r>
              </a:p>
              <a:p>
                <a:r>
                  <a:rPr lang="en-US" dirty="0"/>
                  <a:t>	C[ A[</a:t>
                </a:r>
                <a:r>
                  <a:rPr lang="en-US" dirty="0" err="1"/>
                  <a:t>i</a:t>
                </a:r>
                <a:r>
                  <a:rPr lang="en-US" dirty="0"/>
                  <a:t>] - min ] ← C[A[</a:t>
                </a:r>
                <a:r>
                  <a:rPr lang="en-US" dirty="0" err="1"/>
                  <a:t>i</a:t>
                </a:r>
                <a:r>
                  <a:rPr lang="en-US" dirty="0"/>
                  <a:t>] - min] + 1 </a:t>
                </a:r>
              </a:p>
              <a:p>
                <a:endParaRPr lang="en-US" dirty="0"/>
              </a:p>
              <a:p>
                <a:r>
                  <a:rPr lang="en-US" dirty="0"/>
                  <a:t>for </a:t>
                </a:r>
                <a:r>
                  <a:rPr lang="en-US" dirty="0" err="1"/>
                  <a:t>i</a:t>
                </a:r>
                <a:r>
                  <a:rPr lang="en-US" dirty="0"/>
                  <a:t> ← 1 to k </a:t>
                </a:r>
              </a:p>
              <a:p>
                <a:r>
                  <a:rPr lang="en-US" dirty="0"/>
                  <a:t>	C[</a:t>
                </a:r>
                <a:r>
                  <a:rPr lang="en-US" dirty="0" err="1"/>
                  <a:t>i</a:t>
                </a:r>
                <a:r>
                  <a:rPr lang="en-US" dirty="0"/>
                  <a:t>] ← C[</a:t>
                </a:r>
                <a:r>
                  <a:rPr lang="en-US" dirty="0" err="1"/>
                  <a:t>i</a:t>
                </a:r>
                <a:r>
                  <a:rPr lang="en-US" dirty="0"/>
                  <a:t>] + C[i-1] // C[</a:t>
                </a:r>
                <a:r>
                  <a:rPr lang="en-US" dirty="0" err="1"/>
                  <a:t>i</a:t>
                </a:r>
                <a:r>
                  <a:rPr lang="en-US" dirty="0"/>
                  <a:t>] </a:t>
                </a:r>
              </a:p>
              <a:p>
                <a:endParaRPr lang="en-US" dirty="0"/>
              </a:p>
              <a:p>
                <a:r>
                  <a:rPr lang="en-US" dirty="0"/>
                  <a:t>Initialize B[</a:t>
                </a:r>
                <a:r>
                  <a:rPr lang="en-US" dirty="0" err="1"/>
                  <a:t>len</a:t>
                </a:r>
                <a:r>
                  <a:rPr lang="en-US" dirty="0"/>
                  <a:t>(A)] s.t B[</a:t>
                </a:r>
                <a:r>
                  <a:rPr lang="en-US" dirty="0" err="1"/>
                  <a:t>i</a:t>
                </a:r>
                <a:r>
                  <a:rPr lang="en-US" dirty="0"/>
                  <a:t>] = 0 for all I</a:t>
                </a:r>
              </a:p>
              <a:p>
                <a:endParaRPr lang="en-US" dirty="0"/>
              </a:p>
              <a:p>
                <a:r>
                  <a:rPr lang="en-US" b="1" dirty="0"/>
                  <a:t>for j ← n </a:t>
                </a:r>
                <a:r>
                  <a:rPr lang="en-US" b="1" dirty="0" err="1"/>
                  <a:t>downto</a:t>
                </a:r>
                <a:r>
                  <a:rPr lang="en-US" b="1" dirty="0"/>
                  <a:t> </a:t>
                </a:r>
                <a:r>
                  <a:rPr lang="he-IL" b="1" dirty="0"/>
                  <a:t>0</a:t>
                </a:r>
                <a:r>
                  <a:rPr lang="en-US" b="1" dirty="0"/>
                  <a:t> </a:t>
                </a:r>
                <a:endParaRPr lang="he-IL" b="1" dirty="0"/>
              </a:p>
              <a:p>
                <a:r>
                  <a:rPr lang="he-IL" b="1" dirty="0"/>
                  <a:t>	</a:t>
                </a:r>
                <a:r>
                  <a:rPr lang="en-US" dirty="0"/>
                  <a:t>C[A[j] - min] ← C[A[j] - min] - 1 </a:t>
                </a:r>
                <a:endParaRPr lang="en-US" b="1" dirty="0"/>
              </a:p>
              <a:p>
                <a:r>
                  <a:rPr lang="en-US" dirty="0"/>
                  <a:t>	B[</a:t>
                </a:r>
                <a:r>
                  <a:rPr lang="en-US" dirty="0">
                    <a:solidFill>
                      <a:srgbClr val="FFFF00"/>
                    </a:solidFill>
                  </a:rPr>
                  <a:t>C[A[j] - min]</a:t>
                </a:r>
                <a:r>
                  <a:rPr lang="en-US" dirty="0"/>
                  <a:t>]</a:t>
                </a:r>
                <a:r>
                  <a:rPr lang="en-US" dirty="0">
                    <a:solidFill>
                      <a:srgbClr val="FFFF00"/>
                    </a:solidFill>
                  </a:rPr>
                  <a:t> </a:t>
                </a:r>
                <a:r>
                  <a:rPr lang="en-US" dirty="0"/>
                  <a:t>← A[j] </a:t>
                </a:r>
              </a:p>
              <a:p>
                <a:r>
                  <a:rPr lang="en-US" dirty="0"/>
                  <a:t>	</a:t>
                </a:r>
              </a:p>
              <a:p>
                <a:r>
                  <a:rPr lang="en-US" dirty="0"/>
                  <a:t>return B</a:t>
                </a:r>
                <a:endParaRPr lang="he-IL" dirty="0"/>
              </a:p>
            </p:txBody>
          </p:sp>
        </mc:Choice>
        <mc:Fallback xmlns="">
          <p:sp>
            <p:nvSpPr>
              <p:cNvPr id="8" name="Rectangle 7">
                <a:extLst>
                  <a:ext uri="{FF2B5EF4-FFF2-40B4-BE49-F238E27FC236}">
                    <a16:creationId xmlns:a16="http://schemas.microsoft.com/office/drawing/2014/main" id="{D00A3A00-7DED-495C-8CB0-D7CBB7166D6A}"/>
                  </a:ext>
                </a:extLst>
              </p:cNvPr>
              <p:cNvSpPr>
                <a:spLocks noRot="1" noChangeAspect="1" noMove="1" noResize="1" noEditPoints="1" noAdjustHandles="1" noChangeArrowheads="1" noChangeShapeType="1" noTextEdit="1"/>
              </p:cNvSpPr>
              <p:nvPr/>
            </p:nvSpPr>
            <p:spPr>
              <a:xfrm>
                <a:off x="244866" y="1800661"/>
                <a:ext cx="7876674" cy="5078313"/>
              </a:xfrm>
              <a:prstGeom prst="rect">
                <a:avLst/>
              </a:prstGeom>
              <a:blipFill>
                <a:blip r:embed="rId2"/>
                <a:stretch>
                  <a:fillRect l="-619" t="-600" b="-96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B679B12-4491-4480-93F7-E18C87280DA5}"/>
                  </a:ext>
                </a:extLst>
              </p:cNvPr>
              <p:cNvSpPr/>
              <p:nvPr/>
            </p:nvSpPr>
            <p:spPr>
              <a:xfrm>
                <a:off x="3716823" y="1012313"/>
                <a:ext cx="8230311" cy="1312219"/>
              </a:xfrm>
              <a:prstGeom prst="rect">
                <a:avLst/>
              </a:prstGeom>
            </p:spPr>
            <p:txBody>
              <a:bodyPr wrap="square">
                <a:spAutoFit/>
              </a:bodyPr>
              <a:lstStyle/>
              <a:p>
                <a:pPr algn="r" rtl="1"/>
                <a:r>
                  <a:rPr lang="en-US" sz="2400" dirty="0">
                    <a:solidFill>
                      <a:srgbClr val="FFFF00"/>
                    </a:solidFill>
                  </a:rPr>
                  <a:t>A</a:t>
                </a:r>
                <a:r>
                  <a:rPr lang="he-IL" sz="2400" dirty="0">
                    <a:solidFill>
                      <a:srgbClr val="FFFF00"/>
                    </a:solidFill>
                  </a:rPr>
                  <a:t> </a:t>
                </a:r>
                <a:r>
                  <a:rPr lang="he-IL" sz="2400" dirty="0"/>
                  <a:t>מערך קלט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FF0000"/>
                    </a:solidFill>
                  </a:rPr>
                  <a:t>B</a:t>
                </a:r>
                <a:r>
                  <a:rPr lang="he-IL" sz="2400" dirty="0"/>
                  <a:t> פלט האלגוריתם – מערך ממויין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00B050"/>
                    </a:solidFill>
                  </a:rPr>
                  <a:t>C</a:t>
                </a:r>
                <a:r>
                  <a:rPr lang="he-IL" sz="2400" dirty="0">
                    <a:solidFill>
                      <a:srgbClr val="00B050"/>
                    </a:solidFill>
                  </a:rPr>
                  <a:t> </a:t>
                </a:r>
                <a:r>
                  <a:rPr lang="he-IL" sz="2400" dirty="0"/>
                  <a:t>– מערך עזר בגודל </a:t>
                </a:r>
                <a14:m>
                  <m:oMath xmlns:m="http://schemas.openxmlformats.org/officeDocument/2006/math">
                    <m:r>
                      <a:rPr lang="en-US" sz="2400" b="0" i="1" smtClean="0">
                        <a:latin typeface="Cambria Math" panose="02040503050406030204" pitchFamily="18" charset="0"/>
                      </a:rPr>
                      <m:t>𝑘</m:t>
                    </m:r>
                  </m:oMath>
                </a14:m>
                <a:r>
                  <a:rPr lang="he-IL" sz="2400" dirty="0"/>
                  <a:t> כאשר </a:t>
                </a:r>
                <a14:m>
                  <m:oMath xmlns:m="http://schemas.openxmlformats.org/officeDocument/2006/math">
                    <m:r>
                      <a:rPr lang="en-US" sz="2400" b="0" i="1" smtClean="0">
                        <a:solidFill>
                          <a:srgbClr val="00B0F0"/>
                        </a:solidFill>
                        <a:latin typeface="Cambria Math" panose="02040503050406030204" pitchFamily="18" charset="0"/>
                      </a:rPr>
                      <m:t>𝑘</m:t>
                    </m:r>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𝐴</m:t>
                            </m:r>
                          </m:lim>
                        </m:limLow>
                      </m:fName>
                      <m:e>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𝐴</m:t>
                                </m:r>
                              </m:lim>
                            </m:limLow>
                          </m:fName>
                          <m:e>
                            <m:r>
                              <a:rPr lang="en-US" sz="2400" i="1">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 </m:t>
                            </m:r>
                          </m:e>
                        </m:func>
                      </m:e>
                    </m:func>
                  </m:oMath>
                </a14:m>
                <a:endParaRPr lang="en-US" sz="2400" dirty="0"/>
              </a:p>
            </p:txBody>
          </p:sp>
        </mc:Choice>
        <mc:Fallback xmlns="">
          <p:sp>
            <p:nvSpPr>
              <p:cNvPr id="6" name="Rectangle 5">
                <a:extLst>
                  <a:ext uri="{FF2B5EF4-FFF2-40B4-BE49-F238E27FC236}">
                    <a16:creationId xmlns:a16="http://schemas.microsoft.com/office/drawing/2014/main" id="{6B679B12-4491-4480-93F7-E18C87280DA5}"/>
                  </a:ext>
                </a:extLst>
              </p:cNvPr>
              <p:cNvSpPr>
                <a:spLocks noRot="1" noChangeAspect="1" noMove="1" noResize="1" noEditPoints="1" noAdjustHandles="1" noChangeArrowheads="1" noChangeShapeType="1" noTextEdit="1"/>
              </p:cNvSpPr>
              <p:nvPr/>
            </p:nvSpPr>
            <p:spPr>
              <a:xfrm>
                <a:off x="3716823" y="1012313"/>
                <a:ext cx="8230311" cy="1312219"/>
              </a:xfrm>
              <a:prstGeom prst="rect">
                <a:avLst/>
              </a:prstGeom>
              <a:blipFill>
                <a:blip r:embed="rId3"/>
                <a:stretch>
                  <a:fillRect t="-4186" r="-1185" b="-186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5BC3A6E-38B9-4860-8BEC-32987868C276}"/>
                  </a:ext>
                </a:extLst>
              </p:cNvPr>
              <p:cNvSpPr/>
              <p:nvPr/>
            </p:nvSpPr>
            <p:spPr>
              <a:xfrm>
                <a:off x="4695079" y="3627501"/>
                <a:ext cx="4974440" cy="369332"/>
              </a:xfrm>
              <a:prstGeom prst="rect">
                <a:avLst/>
              </a:prstGeom>
            </p:spPr>
            <p:txBody>
              <a:bodyPr wrap="none">
                <a:spAutoFit/>
              </a:bodyPr>
              <a:lstStyle/>
              <a:p>
                <a:pPr algn="r" rtl="1"/>
                <a:r>
                  <a:rPr lang="he-IL" b="1" dirty="0">
                    <a:solidFill>
                      <a:schemeClr val="bg1">
                        <a:lumMod val="65000"/>
                        <a:lumOff val="35000"/>
                      </a:schemeClr>
                    </a:solidFill>
                  </a:rPr>
                  <a:t>כעת </a:t>
                </a:r>
                <a:r>
                  <a:rPr lang="en-US" b="1" dirty="0">
                    <a:solidFill>
                      <a:schemeClr val="bg1">
                        <a:lumMod val="65000"/>
                        <a:lumOff val="35000"/>
                      </a:schemeClr>
                    </a:solidFill>
                  </a:rPr>
                  <a:t>C[</a:t>
                </a:r>
                <a:r>
                  <a:rPr lang="en-US" b="1" dirty="0" err="1">
                    <a:solidFill>
                      <a:schemeClr val="bg1">
                        <a:lumMod val="65000"/>
                        <a:lumOff val="35000"/>
                      </a:schemeClr>
                    </a:solidFill>
                  </a:rPr>
                  <a:t>i</a:t>
                </a:r>
                <a:r>
                  <a:rPr lang="en-US" b="1" dirty="0">
                    <a:solidFill>
                      <a:schemeClr val="bg1">
                        <a:lumMod val="65000"/>
                        <a:lumOff val="35000"/>
                      </a:schemeClr>
                    </a:solidFill>
                  </a:rPr>
                  <a:t>]</a:t>
                </a:r>
                <a:r>
                  <a:rPr lang="he-IL" b="1" dirty="0">
                    <a:solidFill>
                      <a:schemeClr val="bg1">
                        <a:lumMod val="65000"/>
                        <a:lumOff val="35000"/>
                      </a:schemeClr>
                    </a:solidFill>
                  </a:rPr>
                  <a:t> מחזיק בתוכו את כמות החזרות של </a:t>
                </a:r>
                <a14:m>
                  <m:oMath xmlns:m="http://schemas.openxmlformats.org/officeDocument/2006/math">
                    <m:r>
                      <a:rPr lang="en-US" b="1" i="1">
                        <a:solidFill>
                          <a:schemeClr val="bg1">
                            <a:lumMod val="65000"/>
                            <a:lumOff val="35000"/>
                          </a:schemeClr>
                        </a:solidFill>
                        <a:latin typeface="Cambria Math" panose="02040503050406030204" pitchFamily="18" charset="0"/>
                      </a:rPr>
                      <m:t>𝒊</m:t>
                    </m:r>
                  </m:oMath>
                </a14:m>
                <a:r>
                  <a:rPr lang="he-IL" b="1" dirty="0">
                    <a:solidFill>
                      <a:schemeClr val="bg1">
                        <a:lumMod val="65000"/>
                        <a:lumOff val="35000"/>
                      </a:schemeClr>
                    </a:solidFill>
                  </a:rPr>
                  <a:t> ב</a:t>
                </a:r>
                <a:r>
                  <a:rPr lang="en-US" b="1" dirty="0">
                    <a:solidFill>
                      <a:schemeClr val="bg1">
                        <a:lumMod val="65000"/>
                        <a:lumOff val="35000"/>
                      </a:schemeClr>
                    </a:solidFill>
                  </a:rPr>
                  <a:t>// </a:t>
                </a:r>
                <a14:m>
                  <m:oMath xmlns:m="http://schemas.openxmlformats.org/officeDocument/2006/math">
                    <m:r>
                      <a:rPr lang="en-US" b="1" i="1" dirty="0">
                        <a:solidFill>
                          <a:schemeClr val="bg1">
                            <a:lumMod val="65000"/>
                            <a:lumOff val="35000"/>
                          </a:schemeClr>
                        </a:solidFill>
                        <a:latin typeface="Cambria Math" panose="02040503050406030204" pitchFamily="18" charset="0"/>
                      </a:rPr>
                      <m:t>𝑨</m:t>
                    </m:r>
                  </m:oMath>
                </a14:m>
                <a:endParaRPr lang="en-US" b="1" dirty="0">
                  <a:solidFill>
                    <a:schemeClr val="bg1">
                      <a:lumMod val="65000"/>
                      <a:lumOff val="35000"/>
                    </a:schemeClr>
                  </a:solidFill>
                </a:endParaRPr>
              </a:p>
            </p:txBody>
          </p:sp>
        </mc:Choice>
        <mc:Fallback xmlns="">
          <p:sp>
            <p:nvSpPr>
              <p:cNvPr id="3" name="Rectangle 2">
                <a:extLst>
                  <a:ext uri="{FF2B5EF4-FFF2-40B4-BE49-F238E27FC236}">
                    <a16:creationId xmlns:a16="http://schemas.microsoft.com/office/drawing/2014/main" id="{D5BC3A6E-38B9-4860-8BEC-32987868C276}"/>
                  </a:ext>
                </a:extLst>
              </p:cNvPr>
              <p:cNvSpPr>
                <a:spLocks noRot="1" noChangeAspect="1" noMove="1" noResize="1" noEditPoints="1" noAdjustHandles="1" noChangeArrowheads="1" noChangeShapeType="1" noTextEdit="1"/>
              </p:cNvSpPr>
              <p:nvPr/>
            </p:nvSpPr>
            <p:spPr>
              <a:xfrm>
                <a:off x="4695079" y="3627501"/>
                <a:ext cx="4974440" cy="369332"/>
              </a:xfrm>
              <a:prstGeom prst="rect">
                <a:avLst/>
              </a:prstGeom>
              <a:blipFill>
                <a:blip r:embed="rId4"/>
                <a:stretch>
                  <a:fillRect l="-1471" t="-8197" r="-1103" b="-2623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8ABBCF5-30D7-4869-87BA-4D7AE164195A}"/>
                  </a:ext>
                </a:extLst>
              </p:cNvPr>
              <p:cNvSpPr/>
              <p:nvPr/>
            </p:nvSpPr>
            <p:spPr>
              <a:xfrm>
                <a:off x="3862320" y="4580709"/>
                <a:ext cx="6639959" cy="369332"/>
              </a:xfrm>
              <a:prstGeom prst="rect">
                <a:avLst/>
              </a:prstGeom>
            </p:spPr>
            <p:txBody>
              <a:bodyPr wrap="none">
                <a:spAutoFit/>
              </a:bodyPr>
              <a:lstStyle/>
              <a:p>
                <a:pPr algn="r" rtl="1"/>
                <a:r>
                  <a:rPr lang="he-IL" b="1" dirty="0">
                    <a:solidFill>
                      <a:schemeClr val="bg1">
                        <a:lumMod val="65000"/>
                        <a:lumOff val="35000"/>
                      </a:schemeClr>
                    </a:solidFill>
                  </a:rPr>
                  <a:t>כעת </a:t>
                </a:r>
                <a:r>
                  <a:rPr lang="en-US" b="1" dirty="0">
                    <a:solidFill>
                      <a:schemeClr val="bg1">
                        <a:lumMod val="65000"/>
                        <a:lumOff val="35000"/>
                      </a:schemeClr>
                    </a:solidFill>
                  </a:rPr>
                  <a:t>C[</a:t>
                </a:r>
                <a:r>
                  <a:rPr lang="en-US" b="1" dirty="0" err="1">
                    <a:solidFill>
                      <a:schemeClr val="bg1">
                        <a:lumMod val="65000"/>
                        <a:lumOff val="35000"/>
                      </a:schemeClr>
                    </a:solidFill>
                  </a:rPr>
                  <a:t>i</a:t>
                </a:r>
                <a:r>
                  <a:rPr lang="en-US" b="1" dirty="0">
                    <a:solidFill>
                      <a:schemeClr val="bg1">
                        <a:lumMod val="65000"/>
                        <a:lumOff val="35000"/>
                      </a:schemeClr>
                    </a:solidFill>
                  </a:rPr>
                  <a:t>]</a:t>
                </a:r>
                <a:r>
                  <a:rPr lang="he-IL" b="1" dirty="0">
                    <a:solidFill>
                      <a:schemeClr val="bg1">
                        <a:lumMod val="65000"/>
                        <a:lumOff val="35000"/>
                      </a:schemeClr>
                    </a:solidFill>
                  </a:rPr>
                  <a:t> מחזיק בתוכו את כמות האיברים אשר קטנים שווים ל- </a:t>
                </a:r>
                <a14:m>
                  <m:oMath xmlns:m="http://schemas.openxmlformats.org/officeDocument/2006/math">
                    <m:r>
                      <a:rPr lang="en-US" b="1" i="1">
                        <a:solidFill>
                          <a:schemeClr val="bg1">
                            <a:lumMod val="65000"/>
                            <a:lumOff val="35000"/>
                          </a:schemeClr>
                        </a:solidFill>
                        <a:latin typeface="Cambria Math" panose="02040503050406030204" pitchFamily="18" charset="0"/>
                      </a:rPr>
                      <m:t>𝒊</m:t>
                    </m:r>
                  </m:oMath>
                </a14:m>
                <a:r>
                  <a:rPr lang="he-IL" b="1" dirty="0">
                    <a:solidFill>
                      <a:schemeClr val="bg1">
                        <a:lumMod val="65000"/>
                        <a:lumOff val="35000"/>
                      </a:schemeClr>
                    </a:solidFill>
                  </a:rPr>
                  <a:t> ב</a:t>
                </a:r>
                <a:r>
                  <a:rPr lang="en-US" b="1" dirty="0">
                    <a:solidFill>
                      <a:schemeClr val="bg1">
                        <a:lumMod val="65000"/>
                        <a:lumOff val="35000"/>
                      </a:schemeClr>
                    </a:solidFill>
                  </a:rPr>
                  <a:t>// </a:t>
                </a:r>
                <a14:m>
                  <m:oMath xmlns:m="http://schemas.openxmlformats.org/officeDocument/2006/math">
                    <m:r>
                      <a:rPr lang="en-US" b="1" i="1" dirty="0">
                        <a:solidFill>
                          <a:schemeClr val="bg1">
                            <a:lumMod val="65000"/>
                            <a:lumOff val="35000"/>
                          </a:schemeClr>
                        </a:solidFill>
                        <a:latin typeface="Cambria Math" panose="02040503050406030204" pitchFamily="18" charset="0"/>
                      </a:rPr>
                      <m:t>𝑨</m:t>
                    </m:r>
                  </m:oMath>
                </a14:m>
                <a:endParaRPr lang="en-US" b="1" dirty="0">
                  <a:solidFill>
                    <a:schemeClr val="bg1">
                      <a:lumMod val="65000"/>
                      <a:lumOff val="35000"/>
                    </a:schemeClr>
                  </a:solidFill>
                </a:endParaRPr>
              </a:p>
            </p:txBody>
          </p:sp>
        </mc:Choice>
        <mc:Fallback xmlns="">
          <p:sp>
            <p:nvSpPr>
              <p:cNvPr id="9" name="Rectangle 8">
                <a:extLst>
                  <a:ext uri="{FF2B5EF4-FFF2-40B4-BE49-F238E27FC236}">
                    <a16:creationId xmlns:a16="http://schemas.microsoft.com/office/drawing/2014/main" id="{A8ABBCF5-30D7-4869-87BA-4D7AE164195A}"/>
                  </a:ext>
                </a:extLst>
              </p:cNvPr>
              <p:cNvSpPr>
                <a:spLocks noRot="1" noChangeAspect="1" noMove="1" noResize="1" noEditPoints="1" noAdjustHandles="1" noChangeArrowheads="1" noChangeShapeType="1" noTextEdit="1"/>
              </p:cNvSpPr>
              <p:nvPr/>
            </p:nvSpPr>
            <p:spPr>
              <a:xfrm>
                <a:off x="3862320" y="4580709"/>
                <a:ext cx="6639959" cy="369332"/>
              </a:xfrm>
              <a:prstGeom prst="rect">
                <a:avLst/>
              </a:prstGeom>
              <a:blipFill>
                <a:blip r:embed="rId5"/>
                <a:stretch>
                  <a:fillRect l="-1010" t="-8197" r="-735" b="-26230"/>
                </a:stretch>
              </a:blipFill>
            </p:spPr>
            <p:txBody>
              <a:bodyPr/>
              <a:lstStyle/>
              <a:p>
                <a:r>
                  <a:rPr lang="en-IL">
                    <a:noFill/>
                  </a:rPr>
                  <a:t> </a:t>
                </a:r>
              </a:p>
            </p:txBody>
          </p:sp>
        </mc:Fallback>
      </mc:AlternateContent>
      <p:sp>
        <p:nvSpPr>
          <p:cNvPr id="4" name="Rectangle 3">
            <a:extLst>
              <a:ext uri="{FF2B5EF4-FFF2-40B4-BE49-F238E27FC236}">
                <a16:creationId xmlns:a16="http://schemas.microsoft.com/office/drawing/2014/main" id="{E6654F82-85C0-48B9-8EEA-8CCC9194EC45}"/>
              </a:ext>
            </a:extLst>
          </p:cNvPr>
          <p:cNvSpPr/>
          <p:nvPr/>
        </p:nvSpPr>
        <p:spPr>
          <a:xfrm>
            <a:off x="2647130" y="6311323"/>
            <a:ext cx="6248400" cy="46980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bg1"/>
              </a:solidFill>
            </a:endParaRPr>
          </a:p>
          <a:p>
            <a:pPr algn="ctr" rtl="1"/>
            <a:r>
              <a:rPr lang="he-IL" dirty="0">
                <a:solidFill>
                  <a:schemeClr val="bg1"/>
                </a:solidFill>
              </a:rPr>
              <a:t>כמות האיברים אשר קטנים </a:t>
            </a:r>
            <a:r>
              <a:rPr lang="he-IL" b="1" u="sng" dirty="0">
                <a:solidFill>
                  <a:schemeClr val="bg1"/>
                </a:solidFill>
              </a:rPr>
              <a:t>שווים</a:t>
            </a:r>
            <a:r>
              <a:rPr lang="he-IL" dirty="0">
                <a:solidFill>
                  <a:schemeClr val="bg1"/>
                </a:solidFill>
              </a:rPr>
              <a:t> ל- </a:t>
            </a:r>
            <a:r>
              <a:rPr lang="en-US" b="1" dirty="0">
                <a:solidFill>
                  <a:schemeClr val="bg1"/>
                </a:solidFill>
              </a:rPr>
              <a:t>x</a:t>
            </a:r>
            <a:endParaRPr lang="he-IL" b="1" dirty="0">
              <a:solidFill>
                <a:schemeClr val="bg1"/>
              </a:solidFill>
            </a:endParaRPr>
          </a:p>
          <a:p>
            <a:pPr algn="ctr"/>
            <a:endParaRPr lang="he-IL" b="1" dirty="0">
              <a:solidFill>
                <a:schemeClr val="bg1"/>
              </a:solidFill>
            </a:endParaRPr>
          </a:p>
        </p:txBody>
      </p:sp>
    </p:spTree>
    <p:extLst>
      <p:ext uri="{BB962C8B-B14F-4D97-AF65-F5344CB8AC3E}">
        <p14:creationId xmlns:p14="http://schemas.microsoft.com/office/powerpoint/2010/main" val="130148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rtl="1"/>
            <a:r>
              <a:rPr lang="en-US" dirty="0"/>
              <a:t>Counting  Sort </a:t>
            </a:r>
            <a:r>
              <a:rPr lang="he-IL" dirty="0"/>
              <a:t> - </a:t>
            </a:r>
            <a:r>
              <a:rPr lang="he-IL" dirty="0">
                <a:cs typeface="+mn-cs"/>
              </a:rPr>
              <a:t>מיון מנייה</a:t>
            </a:r>
            <a:br>
              <a:rPr lang="he-IL" dirty="0">
                <a:cs typeface="+mn-cs"/>
              </a:rPr>
            </a:br>
            <a:endParaRPr lang="he-IL" dirty="0">
              <a:cs typeface="+mn-cs"/>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00A3A00-7DED-495C-8CB0-D7CBB7166D6A}"/>
                  </a:ext>
                </a:extLst>
              </p:cNvPr>
              <p:cNvSpPr/>
              <p:nvPr/>
            </p:nvSpPr>
            <p:spPr>
              <a:xfrm>
                <a:off x="244866" y="1800661"/>
                <a:ext cx="7876674" cy="5078313"/>
              </a:xfrm>
              <a:prstGeom prst="rect">
                <a:avLst/>
              </a:prstGeom>
            </p:spPr>
            <p:txBody>
              <a:bodyPr wrap="square">
                <a:spAutoFit/>
              </a:bodyPr>
              <a:lstStyle/>
              <a:p>
                <a:r>
                  <a:rPr lang="en-US" b="1" u="sng" dirty="0"/>
                  <a:t>Counting-Sort (A, B, k)</a:t>
                </a:r>
              </a:p>
              <a:p>
                <a:r>
                  <a:rPr lang="en-US" dirty="0"/>
                  <a:t>max ← max value in A</a:t>
                </a:r>
              </a:p>
              <a:p>
                <a:r>
                  <a:rPr lang="en-US" dirty="0"/>
                  <a:t>min ← min value in A</a:t>
                </a:r>
              </a:p>
              <a:p>
                <a:r>
                  <a:rPr lang="en-US" dirty="0"/>
                  <a:t>Initialize C[ </a:t>
                </a:r>
                <a:r>
                  <a:rPr lang="en-US" dirty="0">
                    <a:solidFill>
                      <a:srgbClr val="00B0F0"/>
                    </a:solidFill>
                  </a:rPr>
                  <a:t>max – min + 1 </a:t>
                </a:r>
                <a:r>
                  <a:rPr lang="en-US" dirty="0"/>
                  <a:t>] s.t C[</a:t>
                </a:r>
                <a:r>
                  <a:rPr lang="en-US" dirty="0" err="1"/>
                  <a:t>i</a:t>
                </a:r>
                <a:r>
                  <a:rPr lang="en-US" dirty="0"/>
                  <a:t>] = 0 for all </a:t>
                </a:r>
                <a14:m>
                  <m:oMath xmlns:m="http://schemas.openxmlformats.org/officeDocument/2006/math">
                    <m:r>
                      <a:rPr lang="en-US" b="0" i="1" smtClean="0">
                        <a:latin typeface="Cambria Math" panose="02040503050406030204" pitchFamily="18" charset="0"/>
                      </a:rPr>
                      <m:t>𝑖</m:t>
                    </m:r>
                  </m:oMath>
                </a14:m>
                <a:endParaRPr lang="en-US" b="0" dirty="0"/>
              </a:p>
              <a:p>
                <a:endParaRPr lang="en-US" b="0" dirty="0"/>
              </a:p>
              <a:p>
                <a:r>
                  <a:rPr lang="en-US" dirty="0"/>
                  <a:t>for i ← 0 to n </a:t>
                </a:r>
              </a:p>
              <a:p>
                <a:r>
                  <a:rPr lang="en-US" dirty="0"/>
                  <a:t>	C[ A[</a:t>
                </a:r>
                <a:r>
                  <a:rPr lang="en-US" dirty="0" err="1"/>
                  <a:t>i</a:t>
                </a:r>
                <a:r>
                  <a:rPr lang="en-US" dirty="0"/>
                  <a:t>] - min ] ← C[A[</a:t>
                </a:r>
                <a:r>
                  <a:rPr lang="en-US" dirty="0" err="1"/>
                  <a:t>i</a:t>
                </a:r>
                <a:r>
                  <a:rPr lang="en-US" dirty="0"/>
                  <a:t>] - min] + 1 </a:t>
                </a:r>
              </a:p>
              <a:p>
                <a:endParaRPr lang="en-US" dirty="0"/>
              </a:p>
              <a:p>
                <a:r>
                  <a:rPr lang="en-US" dirty="0"/>
                  <a:t>for </a:t>
                </a:r>
                <a:r>
                  <a:rPr lang="en-US" dirty="0" err="1"/>
                  <a:t>i</a:t>
                </a:r>
                <a:r>
                  <a:rPr lang="en-US" dirty="0"/>
                  <a:t> ← 1 to k </a:t>
                </a:r>
              </a:p>
              <a:p>
                <a:r>
                  <a:rPr lang="en-US" dirty="0"/>
                  <a:t>	C[</a:t>
                </a:r>
                <a:r>
                  <a:rPr lang="en-US" dirty="0" err="1"/>
                  <a:t>i</a:t>
                </a:r>
                <a:r>
                  <a:rPr lang="en-US" dirty="0"/>
                  <a:t>] ← C[</a:t>
                </a:r>
                <a:r>
                  <a:rPr lang="en-US" dirty="0" err="1"/>
                  <a:t>i</a:t>
                </a:r>
                <a:r>
                  <a:rPr lang="en-US" dirty="0"/>
                  <a:t>] + C[i-1] // C[</a:t>
                </a:r>
                <a:r>
                  <a:rPr lang="en-US" dirty="0" err="1"/>
                  <a:t>i</a:t>
                </a:r>
                <a:r>
                  <a:rPr lang="en-US" dirty="0"/>
                  <a:t>] </a:t>
                </a:r>
              </a:p>
              <a:p>
                <a:endParaRPr lang="en-US" dirty="0"/>
              </a:p>
              <a:p>
                <a:r>
                  <a:rPr lang="en-US" dirty="0"/>
                  <a:t>Initialize B[</a:t>
                </a:r>
                <a:r>
                  <a:rPr lang="en-US" dirty="0" err="1"/>
                  <a:t>len</a:t>
                </a:r>
                <a:r>
                  <a:rPr lang="en-US" dirty="0"/>
                  <a:t>(A)] s.t B[</a:t>
                </a:r>
                <a:r>
                  <a:rPr lang="en-US" dirty="0" err="1"/>
                  <a:t>i</a:t>
                </a:r>
                <a:r>
                  <a:rPr lang="en-US" dirty="0"/>
                  <a:t>] = 0 for all I</a:t>
                </a:r>
              </a:p>
              <a:p>
                <a:endParaRPr lang="en-US" dirty="0"/>
              </a:p>
              <a:p>
                <a:r>
                  <a:rPr lang="en-US" b="1" dirty="0"/>
                  <a:t>for j ← n </a:t>
                </a:r>
                <a:r>
                  <a:rPr lang="en-US" b="1" dirty="0" err="1"/>
                  <a:t>downto</a:t>
                </a:r>
                <a:r>
                  <a:rPr lang="en-US" b="1" dirty="0"/>
                  <a:t> </a:t>
                </a:r>
                <a:r>
                  <a:rPr lang="he-IL" b="1" dirty="0"/>
                  <a:t>0</a:t>
                </a:r>
                <a:r>
                  <a:rPr lang="en-US" b="1" dirty="0"/>
                  <a:t> </a:t>
                </a:r>
                <a:endParaRPr lang="he-IL" b="1" dirty="0"/>
              </a:p>
              <a:p>
                <a:r>
                  <a:rPr lang="he-IL" b="1" dirty="0"/>
                  <a:t>	</a:t>
                </a:r>
                <a:r>
                  <a:rPr lang="en-US" dirty="0"/>
                  <a:t>C[A[j] - min] ← C[A[j] - min] - 1 </a:t>
                </a:r>
                <a:endParaRPr lang="en-US" b="1" dirty="0"/>
              </a:p>
              <a:p>
                <a:r>
                  <a:rPr lang="en-US" dirty="0"/>
                  <a:t>	</a:t>
                </a:r>
                <a:r>
                  <a:rPr lang="en-US" dirty="0">
                    <a:solidFill>
                      <a:srgbClr val="00B0F0"/>
                    </a:solidFill>
                  </a:rPr>
                  <a:t>B[C[A[j] - min]] </a:t>
                </a:r>
                <a:r>
                  <a:rPr lang="en-US" dirty="0"/>
                  <a:t>← A[j] </a:t>
                </a:r>
              </a:p>
              <a:p>
                <a:r>
                  <a:rPr lang="en-US" dirty="0"/>
                  <a:t>	</a:t>
                </a:r>
              </a:p>
              <a:p>
                <a:r>
                  <a:rPr lang="en-US" dirty="0"/>
                  <a:t>return B</a:t>
                </a:r>
                <a:endParaRPr lang="he-IL" dirty="0"/>
              </a:p>
            </p:txBody>
          </p:sp>
        </mc:Choice>
        <mc:Fallback xmlns="">
          <p:sp>
            <p:nvSpPr>
              <p:cNvPr id="8" name="Rectangle 7">
                <a:extLst>
                  <a:ext uri="{FF2B5EF4-FFF2-40B4-BE49-F238E27FC236}">
                    <a16:creationId xmlns:a16="http://schemas.microsoft.com/office/drawing/2014/main" id="{D00A3A00-7DED-495C-8CB0-D7CBB7166D6A}"/>
                  </a:ext>
                </a:extLst>
              </p:cNvPr>
              <p:cNvSpPr>
                <a:spLocks noRot="1" noChangeAspect="1" noMove="1" noResize="1" noEditPoints="1" noAdjustHandles="1" noChangeArrowheads="1" noChangeShapeType="1" noTextEdit="1"/>
              </p:cNvSpPr>
              <p:nvPr/>
            </p:nvSpPr>
            <p:spPr>
              <a:xfrm>
                <a:off x="244866" y="1800661"/>
                <a:ext cx="7876674" cy="5078313"/>
              </a:xfrm>
              <a:prstGeom prst="rect">
                <a:avLst/>
              </a:prstGeom>
              <a:blipFill>
                <a:blip r:embed="rId2"/>
                <a:stretch>
                  <a:fillRect l="-619" t="-600" b="-96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B679B12-4491-4480-93F7-E18C87280DA5}"/>
                  </a:ext>
                </a:extLst>
              </p:cNvPr>
              <p:cNvSpPr/>
              <p:nvPr/>
            </p:nvSpPr>
            <p:spPr>
              <a:xfrm>
                <a:off x="3716823" y="1012313"/>
                <a:ext cx="8230311" cy="1312219"/>
              </a:xfrm>
              <a:prstGeom prst="rect">
                <a:avLst/>
              </a:prstGeom>
            </p:spPr>
            <p:txBody>
              <a:bodyPr wrap="square">
                <a:spAutoFit/>
              </a:bodyPr>
              <a:lstStyle/>
              <a:p>
                <a:pPr algn="r" rtl="1"/>
                <a:r>
                  <a:rPr lang="en-US" sz="2400" dirty="0">
                    <a:solidFill>
                      <a:srgbClr val="FFFF00"/>
                    </a:solidFill>
                  </a:rPr>
                  <a:t>A</a:t>
                </a:r>
                <a:r>
                  <a:rPr lang="he-IL" sz="2400" dirty="0">
                    <a:solidFill>
                      <a:srgbClr val="FFFF00"/>
                    </a:solidFill>
                  </a:rPr>
                  <a:t> </a:t>
                </a:r>
                <a:r>
                  <a:rPr lang="he-IL" sz="2400" dirty="0"/>
                  <a:t>מערך קלט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FF0000"/>
                    </a:solidFill>
                  </a:rPr>
                  <a:t>B</a:t>
                </a:r>
                <a:r>
                  <a:rPr lang="he-IL" sz="2400" dirty="0"/>
                  <a:t> פלט האלגוריתם – מערך ממויין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00B050"/>
                    </a:solidFill>
                  </a:rPr>
                  <a:t>C</a:t>
                </a:r>
                <a:r>
                  <a:rPr lang="he-IL" sz="2400" dirty="0">
                    <a:solidFill>
                      <a:srgbClr val="00B050"/>
                    </a:solidFill>
                  </a:rPr>
                  <a:t> </a:t>
                </a:r>
                <a:r>
                  <a:rPr lang="he-IL" sz="2400" dirty="0"/>
                  <a:t>– מערך עזר בגודל </a:t>
                </a:r>
                <a14:m>
                  <m:oMath xmlns:m="http://schemas.openxmlformats.org/officeDocument/2006/math">
                    <m:r>
                      <a:rPr lang="en-US" sz="2400" b="0" i="1" smtClean="0">
                        <a:latin typeface="Cambria Math" panose="02040503050406030204" pitchFamily="18" charset="0"/>
                      </a:rPr>
                      <m:t>𝑘</m:t>
                    </m:r>
                  </m:oMath>
                </a14:m>
                <a:r>
                  <a:rPr lang="he-IL" sz="2400" dirty="0"/>
                  <a:t> כאשר </a:t>
                </a:r>
                <a14:m>
                  <m:oMath xmlns:m="http://schemas.openxmlformats.org/officeDocument/2006/math">
                    <m:r>
                      <a:rPr lang="en-US" sz="2400" b="0" i="1" smtClean="0">
                        <a:solidFill>
                          <a:srgbClr val="00B0F0"/>
                        </a:solidFill>
                        <a:latin typeface="Cambria Math" panose="02040503050406030204" pitchFamily="18" charset="0"/>
                      </a:rPr>
                      <m:t>𝑘</m:t>
                    </m:r>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𝐴</m:t>
                            </m:r>
                          </m:lim>
                        </m:limLow>
                      </m:fName>
                      <m:e>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𝐴</m:t>
                                </m:r>
                              </m:lim>
                            </m:limLow>
                          </m:fName>
                          <m:e>
                            <m:r>
                              <a:rPr lang="en-US" sz="2400" i="1">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 </m:t>
                            </m:r>
                          </m:e>
                        </m:func>
                      </m:e>
                    </m:func>
                  </m:oMath>
                </a14:m>
                <a:endParaRPr lang="en-US" sz="2400" dirty="0"/>
              </a:p>
            </p:txBody>
          </p:sp>
        </mc:Choice>
        <mc:Fallback xmlns="">
          <p:sp>
            <p:nvSpPr>
              <p:cNvPr id="6" name="Rectangle 5">
                <a:extLst>
                  <a:ext uri="{FF2B5EF4-FFF2-40B4-BE49-F238E27FC236}">
                    <a16:creationId xmlns:a16="http://schemas.microsoft.com/office/drawing/2014/main" id="{6B679B12-4491-4480-93F7-E18C87280DA5}"/>
                  </a:ext>
                </a:extLst>
              </p:cNvPr>
              <p:cNvSpPr>
                <a:spLocks noRot="1" noChangeAspect="1" noMove="1" noResize="1" noEditPoints="1" noAdjustHandles="1" noChangeArrowheads="1" noChangeShapeType="1" noTextEdit="1"/>
              </p:cNvSpPr>
              <p:nvPr/>
            </p:nvSpPr>
            <p:spPr>
              <a:xfrm>
                <a:off x="3716823" y="1012313"/>
                <a:ext cx="8230311" cy="1312219"/>
              </a:xfrm>
              <a:prstGeom prst="rect">
                <a:avLst/>
              </a:prstGeom>
              <a:blipFill>
                <a:blip r:embed="rId3"/>
                <a:stretch>
                  <a:fillRect t="-4186" r="-1185" b="-186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5BC3A6E-38B9-4860-8BEC-32987868C276}"/>
                  </a:ext>
                </a:extLst>
              </p:cNvPr>
              <p:cNvSpPr/>
              <p:nvPr/>
            </p:nvSpPr>
            <p:spPr>
              <a:xfrm>
                <a:off x="4725475" y="3641813"/>
                <a:ext cx="4974440" cy="369332"/>
              </a:xfrm>
              <a:prstGeom prst="rect">
                <a:avLst/>
              </a:prstGeom>
            </p:spPr>
            <p:txBody>
              <a:bodyPr wrap="none">
                <a:spAutoFit/>
              </a:bodyPr>
              <a:lstStyle/>
              <a:p>
                <a:pPr algn="r" rtl="1"/>
                <a:r>
                  <a:rPr lang="he-IL" b="1" dirty="0">
                    <a:solidFill>
                      <a:schemeClr val="bg1">
                        <a:lumMod val="65000"/>
                        <a:lumOff val="35000"/>
                      </a:schemeClr>
                    </a:solidFill>
                  </a:rPr>
                  <a:t>כעת </a:t>
                </a:r>
                <a:r>
                  <a:rPr lang="en-US" b="1" dirty="0">
                    <a:solidFill>
                      <a:schemeClr val="bg1">
                        <a:lumMod val="65000"/>
                        <a:lumOff val="35000"/>
                      </a:schemeClr>
                    </a:solidFill>
                  </a:rPr>
                  <a:t>C[</a:t>
                </a:r>
                <a:r>
                  <a:rPr lang="en-US" b="1" dirty="0" err="1">
                    <a:solidFill>
                      <a:schemeClr val="bg1">
                        <a:lumMod val="65000"/>
                        <a:lumOff val="35000"/>
                      </a:schemeClr>
                    </a:solidFill>
                  </a:rPr>
                  <a:t>i</a:t>
                </a:r>
                <a:r>
                  <a:rPr lang="en-US" b="1" dirty="0">
                    <a:solidFill>
                      <a:schemeClr val="bg1">
                        <a:lumMod val="65000"/>
                        <a:lumOff val="35000"/>
                      </a:schemeClr>
                    </a:solidFill>
                  </a:rPr>
                  <a:t>]</a:t>
                </a:r>
                <a:r>
                  <a:rPr lang="he-IL" b="1" dirty="0">
                    <a:solidFill>
                      <a:schemeClr val="bg1">
                        <a:lumMod val="65000"/>
                        <a:lumOff val="35000"/>
                      </a:schemeClr>
                    </a:solidFill>
                  </a:rPr>
                  <a:t> מחזיק בתוכו את כמות החזרות של </a:t>
                </a:r>
                <a14:m>
                  <m:oMath xmlns:m="http://schemas.openxmlformats.org/officeDocument/2006/math">
                    <m:r>
                      <a:rPr lang="en-US" b="1" i="1">
                        <a:solidFill>
                          <a:schemeClr val="bg1">
                            <a:lumMod val="65000"/>
                            <a:lumOff val="35000"/>
                          </a:schemeClr>
                        </a:solidFill>
                        <a:latin typeface="Cambria Math" panose="02040503050406030204" pitchFamily="18" charset="0"/>
                      </a:rPr>
                      <m:t>𝒊</m:t>
                    </m:r>
                  </m:oMath>
                </a14:m>
                <a:r>
                  <a:rPr lang="he-IL" b="1" dirty="0">
                    <a:solidFill>
                      <a:schemeClr val="bg1">
                        <a:lumMod val="65000"/>
                        <a:lumOff val="35000"/>
                      </a:schemeClr>
                    </a:solidFill>
                  </a:rPr>
                  <a:t> ב</a:t>
                </a:r>
                <a:r>
                  <a:rPr lang="en-US" b="1" dirty="0">
                    <a:solidFill>
                      <a:schemeClr val="bg1">
                        <a:lumMod val="65000"/>
                        <a:lumOff val="35000"/>
                      </a:schemeClr>
                    </a:solidFill>
                  </a:rPr>
                  <a:t>// </a:t>
                </a:r>
                <a14:m>
                  <m:oMath xmlns:m="http://schemas.openxmlformats.org/officeDocument/2006/math">
                    <m:r>
                      <a:rPr lang="en-US" b="1" i="1" dirty="0">
                        <a:solidFill>
                          <a:schemeClr val="bg1">
                            <a:lumMod val="65000"/>
                            <a:lumOff val="35000"/>
                          </a:schemeClr>
                        </a:solidFill>
                        <a:latin typeface="Cambria Math" panose="02040503050406030204" pitchFamily="18" charset="0"/>
                      </a:rPr>
                      <m:t>𝑨</m:t>
                    </m:r>
                  </m:oMath>
                </a14:m>
                <a:endParaRPr lang="en-US" b="1" dirty="0">
                  <a:solidFill>
                    <a:schemeClr val="bg1">
                      <a:lumMod val="65000"/>
                      <a:lumOff val="35000"/>
                    </a:schemeClr>
                  </a:solidFill>
                </a:endParaRPr>
              </a:p>
            </p:txBody>
          </p:sp>
        </mc:Choice>
        <mc:Fallback xmlns="">
          <p:sp>
            <p:nvSpPr>
              <p:cNvPr id="3" name="Rectangle 2">
                <a:extLst>
                  <a:ext uri="{FF2B5EF4-FFF2-40B4-BE49-F238E27FC236}">
                    <a16:creationId xmlns:a16="http://schemas.microsoft.com/office/drawing/2014/main" id="{D5BC3A6E-38B9-4860-8BEC-32987868C276}"/>
                  </a:ext>
                </a:extLst>
              </p:cNvPr>
              <p:cNvSpPr>
                <a:spLocks noRot="1" noChangeAspect="1" noMove="1" noResize="1" noEditPoints="1" noAdjustHandles="1" noChangeArrowheads="1" noChangeShapeType="1" noTextEdit="1"/>
              </p:cNvSpPr>
              <p:nvPr/>
            </p:nvSpPr>
            <p:spPr>
              <a:xfrm>
                <a:off x="4725475" y="3641813"/>
                <a:ext cx="4974440" cy="369332"/>
              </a:xfrm>
              <a:prstGeom prst="rect">
                <a:avLst/>
              </a:prstGeom>
              <a:blipFill>
                <a:blip r:embed="rId4"/>
                <a:stretch>
                  <a:fillRect l="-1471" t="-8197" r="-1103" b="-2623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8ABBCF5-30D7-4869-87BA-4D7AE164195A}"/>
                  </a:ext>
                </a:extLst>
              </p:cNvPr>
              <p:cNvSpPr/>
              <p:nvPr/>
            </p:nvSpPr>
            <p:spPr>
              <a:xfrm>
                <a:off x="3791644" y="4552681"/>
                <a:ext cx="6639959" cy="369332"/>
              </a:xfrm>
              <a:prstGeom prst="rect">
                <a:avLst/>
              </a:prstGeom>
            </p:spPr>
            <p:txBody>
              <a:bodyPr wrap="none">
                <a:spAutoFit/>
              </a:bodyPr>
              <a:lstStyle/>
              <a:p>
                <a:pPr algn="r" rtl="1"/>
                <a:r>
                  <a:rPr lang="he-IL" b="1" dirty="0">
                    <a:solidFill>
                      <a:schemeClr val="bg1">
                        <a:lumMod val="65000"/>
                        <a:lumOff val="35000"/>
                      </a:schemeClr>
                    </a:solidFill>
                  </a:rPr>
                  <a:t>כעת </a:t>
                </a:r>
                <a:r>
                  <a:rPr lang="en-US" b="1" dirty="0">
                    <a:solidFill>
                      <a:schemeClr val="bg1">
                        <a:lumMod val="65000"/>
                        <a:lumOff val="35000"/>
                      </a:schemeClr>
                    </a:solidFill>
                  </a:rPr>
                  <a:t>C[</a:t>
                </a:r>
                <a:r>
                  <a:rPr lang="en-US" b="1" dirty="0" err="1">
                    <a:solidFill>
                      <a:schemeClr val="bg1">
                        <a:lumMod val="65000"/>
                        <a:lumOff val="35000"/>
                      </a:schemeClr>
                    </a:solidFill>
                  </a:rPr>
                  <a:t>i</a:t>
                </a:r>
                <a:r>
                  <a:rPr lang="en-US" b="1" dirty="0">
                    <a:solidFill>
                      <a:schemeClr val="bg1">
                        <a:lumMod val="65000"/>
                        <a:lumOff val="35000"/>
                      </a:schemeClr>
                    </a:solidFill>
                  </a:rPr>
                  <a:t>]</a:t>
                </a:r>
                <a:r>
                  <a:rPr lang="he-IL" b="1" dirty="0">
                    <a:solidFill>
                      <a:schemeClr val="bg1">
                        <a:lumMod val="65000"/>
                        <a:lumOff val="35000"/>
                      </a:schemeClr>
                    </a:solidFill>
                  </a:rPr>
                  <a:t> מחזיק בתוכו את כמות האיברים אשר קטנים שווים ל- </a:t>
                </a:r>
                <a14:m>
                  <m:oMath xmlns:m="http://schemas.openxmlformats.org/officeDocument/2006/math">
                    <m:r>
                      <a:rPr lang="en-US" b="1" i="1">
                        <a:solidFill>
                          <a:schemeClr val="bg1">
                            <a:lumMod val="65000"/>
                            <a:lumOff val="35000"/>
                          </a:schemeClr>
                        </a:solidFill>
                        <a:latin typeface="Cambria Math" panose="02040503050406030204" pitchFamily="18" charset="0"/>
                      </a:rPr>
                      <m:t>𝒊</m:t>
                    </m:r>
                  </m:oMath>
                </a14:m>
                <a:r>
                  <a:rPr lang="he-IL" b="1" dirty="0">
                    <a:solidFill>
                      <a:schemeClr val="bg1">
                        <a:lumMod val="65000"/>
                        <a:lumOff val="35000"/>
                      </a:schemeClr>
                    </a:solidFill>
                  </a:rPr>
                  <a:t> ב</a:t>
                </a:r>
                <a:r>
                  <a:rPr lang="en-US" b="1" dirty="0">
                    <a:solidFill>
                      <a:schemeClr val="bg1">
                        <a:lumMod val="65000"/>
                        <a:lumOff val="35000"/>
                      </a:schemeClr>
                    </a:solidFill>
                  </a:rPr>
                  <a:t>// </a:t>
                </a:r>
                <a14:m>
                  <m:oMath xmlns:m="http://schemas.openxmlformats.org/officeDocument/2006/math">
                    <m:r>
                      <a:rPr lang="en-US" b="1" i="1" dirty="0">
                        <a:solidFill>
                          <a:schemeClr val="bg1">
                            <a:lumMod val="65000"/>
                            <a:lumOff val="35000"/>
                          </a:schemeClr>
                        </a:solidFill>
                        <a:latin typeface="Cambria Math" panose="02040503050406030204" pitchFamily="18" charset="0"/>
                      </a:rPr>
                      <m:t>𝑨</m:t>
                    </m:r>
                  </m:oMath>
                </a14:m>
                <a:endParaRPr lang="en-US" b="1" dirty="0">
                  <a:solidFill>
                    <a:schemeClr val="bg1">
                      <a:lumMod val="65000"/>
                      <a:lumOff val="35000"/>
                    </a:schemeClr>
                  </a:solidFill>
                </a:endParaRPr>
              </a:p>
            </p:txBody>
          </p:sp>
        </mc:Choice>
        <mc:Fallback xmlns="">
          <p:sp>
            <p:nvSpPr>
              <p:cNvPr id="9" name="Rectangle 8">
                <a:extLst>
                  <a:ext uri="{FF2B5EF4-FFF2-40B4-BE49-F238E27FC236}">
                    <a16:creationId xmlns:a16="http://schemas.microsoft.com/office/drawing/2014/main" id="{A8ABBCF5-30D7-4869-87BA-4D7AE164195A}"/>
                  </a:ext>
                </a:extLst>
              </p:cNvPr>
              <p:cNvSpPr>
                <a:spLocks noRot="1" noChangeAspect="1" noMove="1" noResize="1" noEditPoints="1" noAdjustHandles="1" noChangeArrowheads="1" noChangeShapeType="1" noTextEdit="1"/>
              </p:cNvSpPr>
              <p:nvPr/>
            </p:nvSpPr>
            <p:spPr>
              <a:xfrm>
                <a:off x="3791644" y="4552681"/>
                <a:ext cx="6639959" cy="369332"/>
              </a:xfrm>
              <a:prstGeom prst="rect">
                <a:avLst/>
              </a:prstGeom>
              <a:blipFill>
                <a:blip r:embed="rId5"/>
                <a:stretch>
                  <a:fillRect l="-1010" t="-10000" r="-735" b="-28333"/>
                </a:stretch>
              </a:blipFill>
            </p:spPr>
            <p:txBody>
              <a:bodyPr/>
              <a:lstStyle/>
              <a:p>
                <a:r>
                  <a:rPr lang="en-IL">
                    <a:noFill/>
                  </a:rPr>
                  <a:t> </a:t>
                </a:r>
              </a:p>
            </p:txBody>
          </p:sp>
        </mc:Fallback>
      </mc:AlternateContent>
      <p:sp>
        <p:nvSpPr>
          <p:cNvPr id="4" name="Rectangle 3">
            <a:extLst>
              <a:ext uri="{FF2B5EF4-FFF2-40B4-BE49-F238E27FC236}">
                <a16:creationId xmlns:a16="http://schemas.microsoft.com/office/drawing/2014/main" id="{E6654F82-85C0-48B9-8EEA-8CCC9194EC45}"/>
              </a:ext>
            </a:extLst>
          </p:cNvPr>
          <p:cNvSpPr/>
          <p:nvPr/>
        </p:nvSpPr>
        <p:spPr>
          <a:xfrm>
            <a:off x="4183203" y="5845687"/>
            <a:ext cx="6248400" cy="9271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solidFill>
              </a:rPr>
              <a:t>התא של</a:t>
            </a:r>
          </a:p>
          <a:p>
            <a:pPr algn="ctr" rtl="1"/>
            <a:r>
              <a:rPr lang="he-IL" dirty="0">
                <a:solidFill>
                  <a:schemeClr val="bg1"/>
                </a:solidFill>
              </a:rPr>
              <a:t>כמות האיברים אשר קטנים </a:t>
            </a:r>
            <a:r>
              <a:rPr lang="he-IL" b="1" u="sng" dirty="0">
                <a:solidFill>
                  <a:schemeClr val="bg1"/>
                </a:solidFill>
              </a:rPr>
              <a:t>שווים</a:t>
            </a:r>
            <a:r>
              <a:rPr lang="he-IL" dirty="0">
                <a:solidFill>
                  <a:schemeClr val="bg1"/>
                </a:solidFill>
              </a:rPr>
              <a:t> ל- </a:t>
            </a:r>
            <a:r>
              <a:rPr lang="en-US" b="1" dirty="0">
                <a:solidFill>
                  <a:schemeClr val="bg1"/>
                </a:solidFill>
              </a:rPr>
              <a:t>x</a:t>
            </a:r>
            <a:endParaRPr lang="he-IL" b="1" dirty="0">
              <a:solidFill>
                <a:schemeClr val="bg1"/>
              </a:solidFill>
            </a:endParaRPr>
          </a:p>
          <a:p>
            <a:pPr algn="ctr" rtl="1"/>
            <a:r>
              <a:rPr lang="he-IL" dirty="0">
                <a:solidFill>
                  <a:schemeClr val="bg1"/>
                </a:solidFill>
              </a:rPr>
              <a:t>תהיה שווה ל-</a:t>
            </a:r>
            <a:r>
              <a:rPr lang="en-US" b="1" dirty="0">
                <a:solidFill>
                  <a:schemeClr val="bg1"/>
                </a:solidFill>
              </a:rPr>
              <a:t>x</a:t>
            </a:r>
            <a:endParaRPr lang="he-IL" b="1" dirty="0">
              <a:solidFill>
                <a:schemeClr val="bg1"/>
              </a:solidFill>
            </a:endParaRPr>
          </a:p>
        </p:txBody>
      </p:sp>
    </p:spTree>
    <p:extLst>
      <p:ext uri="{BB962C8B-B14F-4D97-AF65-F5344CB8AC3E}">
        <p14:creationId xmlns:p14="http://schemas.microsoft.com/office/powerpoint/2010/main" val="1003818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rtl="1"/>
            <a:r>
              <a:rPr lang="en-US" dirty="0"/>
              <a:t>Counting  Sort </a:t>
            </a:r>
            <a:r>
              <a:rPr lang="he-IL" dirty="0"/>
              <a:t> - </a:t>
            </a:r>
            <a:r>
              <a:rPr lang="he-IL" dirty="0">
                <a:cs typeface="+mn-cs"/>
              </a:rPr>
              <a:t>מיון מנייה</a:t>
            </a:r>
            <a:br>
              <a:rPr lang="he-IL" dirty="0">
                <a:cs typeface="+mn-cs"/>
              </a:rPr>
            </a:br>
            <a:endParaRPr lang="he-IL" dirty="0">
              <a:cs typeface="+mn-cs"/>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00A3A00-7DED-495C-8CB0-D7CBB7166D6A}"/>
                  </a:ext>
                </a:extLst>
              </p:cNvPr>
              <p:cNvSpPr/>
              <p:nvPr/>
            </p:nvSpPr>
            <p:spPr>
              <a:xfrm>
                <a:off x="244866" y="1800661"/>
                <a:ext cx="7876674" cy="5078313"/>
              </a:xfrm>
              <a:prstGeom prst="rect">
                <a:avLst/>
              </a:prstGeom>
            </p:spPr>
            <p:txBody>
              <a:bodyPr wrap="square">
                <a:spAutoFit/>
              </a:bodyPr>
              <a:lstStyle/>
              <a:p>
                <a:r>
                  <a:rPr lang="en-US" b="1" u="sng" dirty="0"/>
                  <a:t>Counting-Sort (A, B, k)</a:t>
                </a:r>
              </a:p>
              <a:p>
                <a:r>
                  <a:rPr lang="en-US" dirty="0"/>
                  <a:t>max ← max value in A</a:t>
                </a:r>
              </a:p>
              <a:p>
                <a:r>
                  <a:rPr lang="en-US" dirty="0"/>
                  <a:t>min ← min value in A</a:t>
                </a:r>
              </a:p>
              <a:p>
                <a:r>
                  <a:rPr lang="en-US" dirty="0"/>
                  <a:t>Initialize C[ </a:t>
                </a:r>
                <a:r>
                  <a:rPr lang="en-US" dirty="0">
                    <a:solidFill>
                      <a:srgbClr val="00B0F0"/>
                    </a:solidFill>
                  </a:rPr>
                  <a:t>max – min + 1 </a:t>
                </a:r>
                <a:r>
                  <a:rPr lang="en-US" dirty="0"/>
                  <a:t>] s.t C[</a:t>
                </a:r>
                <a:r>
                  <a:rPr lang="en-US" dirty="0" err="1"/>
                  <a:t>i</a:t>
                </a:r>
                <a:r>
                  <a:rPr lang="en-US" dirty="0"/>
                  <a:t>] = 0 for all </a:t>
                </a:r>
                <a14:m>
                  <m:oMath xmlns:m="http://schemas.openxmlformats.org/officeDocument/2006/math">
                    <m:r>
                      <a:rPr lang="en-US" b="0" i="1" smtClean="0">
                        <a:latin typeface="Cambria Math" panose="02040503050406030204" pitchFamily="18" charset="0"/>
                      </a:rPr>
                      <m:t>𝑖</m:t>
                    </m:r>
                  </m:oMath>
                </a14:m>
                <a:endParaRPr lang="en-US" b="0" dirty="0"/>
              </a:p>
              <a:p>
                <a:endParaRPr lang="en-US" b="0" dirty="0"/>
              </a:p>
              <a:p>
                <a:r>
                  <a:rPr lang="en-US" dirty="0"/>
                  <a:t>for i ← 0 to n </a:t>
                </a:r>
              </a:p>
              <a:p>
                <a:r>
                  <a:rPr lang="en-US" dirty="0"/>
                  <a:t>	C[ A[</a:t>
                </a:r>
                <a:r>
                  <a:rPr lang="en-US" dirty="0" err="1"/>
                  <a:t>i</a:t>
                </a:r>
                <a:r>
                  <a:rPr lang="en-US" dirty="0"/>
                  <a:t>] - min ] ← C[A[</a:t>
                </a:r>
                <a:r>
                  <a:rPr lang="en-US" dirty="0" err="1"/>
                  <a:t>i</a:t>
                </a:r>
                <a:r>
                  <a:rPr lang="en-US" dirty="0"/>
                  <a:t>] - min] + 1 </a:t>
                </a:r>
              </a:p>
              <a:p>
                <a:endParaRPr lang="en-US" dirty="0"/>
              </a:p>
              <a:p>
                <a:r>
                  <a:rPr lang="en-US" dirty="0"/>
                  <a:t>for </a:t>
                </a:r>
                <a:r>
                  <a:rPr lang="en-US" dirty="0" err="1"/>
                  <a:t>i</a:t>
                </a:r>
                <a:r>
                  <a:rPr lang="en-US" dirty="0"/>
                  <a:t> ← 1 to k </a:t>
                </a:r>
              </a:p>
              <a:p>
                <a:r>
                  <a:rPr lang="en-US" dirty="0"/>
                  <a:t>	C[</a:t>
                </a:r>
                <a:r>
                  <a:rPr lang="en-US" dirty="0" err="1"/>
                  <a:t>i</a:t>
                </a:r>
                <a:r>
                  <a:rPr lang="en-US" dirty="0"/>
                  <a:t>] ← C[</a:t>
                </a:r>
                <a:r>
                  <a:rPr lang="en-US" dirty="0" err="1"/>
                  <a:t>i</a:t>
                </a:r>
                <a:r>
                  <a:rPr lang="en-US" dirty="0"/>
                  <a:t>] + C[i-1] // C[</a:t>
                </a:r>
                <a:r>
                  <a:rPr lang="en-US" dirty="0" err="1"/>
                  <a:t>i</a:t>
                </a:r>
                <a:r>
                  <a:rPr lang="en-US" dirty="0"/>
                  <a:t>] </a:t>
                </a:r>
              </a:p>
              <a:p>
                <a:endParaRPr lang="en-US" dirty="0"/>
              </a:p>
              <a:p>
                <a:r>
                  <a:rPr lang="en-US" dirty="0"/>
                  <a:t>Initialize B[</a:t>
                </a:r>
                <a:r>
                  <a:rPr lang="en-US" dirty="0" err="1"/>
                  <a:t>len</a:t>
                </a:r>
                <a:r>
                  <a:rPr lang="en-US" dirty="0"/>
                  <a:t>(A)] s.t B[</a:t>
                </a:r>
                <a:r>
                  <a:rPr lang="en-US" dirty="0" err="1"/>
                  <a:t>i</a:t>
                </a:r>
                <a:r>
                  <a:rPr lang="en-US" dirty="0"/>
                  <a:t>] = 0 for all I</a:t>
                </a:r>
              </a:p>
              <a:p>
                <a:endParaRPr lang="en-US" dirty="0"/>
              </a:p>
              <a:p>
                <a:r>
                  <a:rPr lang="en-US" b="1" dirty="0"/>
                  <a:t>for j ← n </a:t>
                </a:r>
                <a:r>
                  <a:rPr lang="en-US" b="1" dirty="0" err="1"/>
                  <a:t>downto</a:t>
                </a:r>
                <a:r>
                  <a:rPr lang="en-US" b="1" dirty="0"/>
                  <a:t> </a:t>
                </a:r>
                <a:r>
                  <a:rPr lang="he-IL" b="1" dirty="0"/>
                  <a:t>0</a:t>
                </a:r>
                <a:r>
                  <a:rPr lang="en-US" b="1" dirty="0"/>
                  <a:t> </a:t>
                </a:r>
                <a:endParaRPr lang="he-IL" b="1" dirty="0"/>
              </a:p>
              <a:p>
                <a:r>
                  <a:rPr lang="he-IL" b="1" dirty="0"/>
                  <a:t>	</a:t>
                </a:r>
                <a:r>
                  <a:rPr lang="en-US" dirty="0"/>
                  <a:t>C[A[j] - min] ← C[A[j] - min] - 1 </a:t>
                </a:r>
                <a:endParaRPr lang="en-US" b="1" dirty="0"/>
              </a:p>
              <a:p>
                <a:r>
                  <a:rPr lang="en-US" dirty="0"/>
                  <a:t>	B[C[A[j] - min]] ← A[j] </a:t>
                </a:r>
              </a:p>
              <a:p>
                <a:r>
                  <a:rPr lang="en-US" dirty="0"/>
                  <a:t>	</a:t>
                </a:r>
              </a:p>
              <a:p>
                <a:r>
                  <a:rPr lang="en-US" dirty="0"/>
                  <a:t>return B</a:t>
                </a:r>
                <a:endParaRPr lang="he-IL" dirty="0"/>
              </a:p>
            </p:txBody>
          </p:sp>
        </mc:Choice>
        <mc:Fallback xmlns="">
          <p:sp>
            <p:nvSpPr>
              <p:cNvPr id="8" name="Rectangle 7">
                <a:extLst>
                  <a:ext uri="{FF2B5EF4-FFF2-40B4-BE49-F238E27FC236}">
                    <a16:creationId xmlns:a16="http://schemas.microsoft.com/office/drawing/2014/main" id="{D00A3A00-7DED-495C-8CB0-D7CBB7166D6A}"/>
                  </a:ext>
                </a:extLst>
              </p:cNvPr>
              <p:cNvSpPr>
                <a:spLocks noRot="1" noChangeAspect="1" noMove="1" noResize="1" noEditPoints="1" noAdjustHandles="1" noChangeArrowheads="1" noChangeShapeType="1" noTextEdit="1"/>
              </p:cNvSpPr>
              <p:nvPr/>
            </p:nvSpPr>
            <p:spPr>
              <a:xfrm>
                <a:off x="244866" y="1800661"/>
                <a:ext cx="7876674" cy="5078313"/>
              </a:xfrm>
              <a:prstGeom prst="rect">
                <a:avLst/>
              </a:prstGeom>
              <a:blipFill>
                <a:blip r:embed="rId2"/>
                <a:stretch>
                  <a:fillRect l="-619" t="-600" b="-96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B679B12-4491-4480-93F7-E18C87280DA5}"/>
                  </a:ext>
                </a:extLst>
              </p:cNvPr>
              <p:cNvSpPr/>
              <p:nvPr/>
            </p:nvSpPr>
            <p:spPr>
              <a:xfrm>
                <a:off x="3716823" y="1012313"/>
                <a:ext cx="8230311" cy="1312219"/>
              </a:xfrm>
              <a:prstGeom prst="rect">
                <a:avLst/>
              </a:prstGeom>
            </p:spPr>
            <p:txBody>
              <a:bodyPr wrap="square">
                <a:spAutoFit/>
              </a:bodyPr>
              <a:lstStyle/>
              <a:p>
                <a:pPr algn="r" rtl="1"/>
                <a:r>
                  <a:rPr lang="en-US" sz="2400" dirty="0">
                    <a:solidFill>
                      <a:srgbClr val="FFFF00"/>
                    </a:solidFill>
                  </a:rPr>
                  <a:t>A</a:t>
                </a:r>
                <a:r>
                  <a:rPr lang="he-IL" sz="2400" dirty="0">
                    <a:solidFill>
                      <a:srgbClr val="FFFF00"/>
                    </a:solidFill>
                  </a:rPr>
                  <a:t> </a:t>
                </a:r>
                <a:r>
                  <a:rPr lang="he-IL" sz="2400" dirty="0"/>
                  <a:t>מערך קלט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FF0000"/>
                    </a:solidFill>
                  </a:rPr>
                  <a:t>B</a:t>
                </a:r>
                <a:r>
                  <a:rPr lang="he-IL" sz="2400" dirty="0"/>
                  <a:t> פלט האלגוריתם – מערך ממויין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00B050"/>
                    </a:solidFill>
                  </a:rPr>
                  <a:t>C</a:t>
                </a:r>
                <a:r>
                  <a:rPr lang="he-IL" sz="2400" dirty="0">
                    <a:solidFill>
                      <a:srgbClr val="00B050"/>
                    </a:solidFill>
                  </a:rPr>
                  <a:t> </a:t>
                </a:r>
                <a:r>
                  <a:rPr lang="he-IL" sz="2400" dirty="0"/>
                  <a:t>– מערך עזר בגודל </a:t>
                </a:r>
                <a14:m>
                  <m:oMath xmlns:m="http://schemas.openxmlformats.org/officeDocument/2006/math">
                    <m:r>
                      <a:rPr lang="en-US" sz="2400" b="0" i="1" smtClean="0">
                        <a:latin typeface="Cambria Math" panose="02040503050406030204" pitchFamily="18" charset="0"/>
                      </a:rPr>
                      <m:t>𝑘</m:t>
                    </m:r>
                  </m:oMath>
                </a14:m>
                <a:r>
                  <a:rPr lang="he-IL" sz="2400" dirty="0"/>
                  <a:t> כאשר </a:t>
                </a:r>
                <a14:m>
                  <m:oMath xmlns:m="http://schemas.openxmlformats.org/officeDocument/2006/math">
                    <m:r>
                      <a:rPr lang="en-US" sz="2400" b="0" i="1" smtClean="0">
                        <a:solidFill>
                          <a:srgbClr val="00B0F0"/>
                        </a:solidFill>
                        <a:latin typeface="Cambria Math" panose="02040503050406030204" pitchFamily="18" charset="0"/>
                      </a:rPr>
                      <m:t>𝑘</m:t>
                    </m:r>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𝐴</m:t>
                            </m:r>
                          </m:lim>
                        </m:limLow>
                      </m:fName>
                      <m:e>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𝐴</m:t>
                                </m:r>
                              </m:lim>
                            </m:limLow>
                          </m:fName>
                          <m:e>
                            <m:r>
                              <a:rPr lang="en-US" sz="2400" i="1">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 </m:t>
                            </m:r>
                          </m:e>
                        </m:func>
                      </m:e>
                    </m:func>
                  </m:oMath>
                </a14:m>
                <a:endParaRPr lang="en-US" sz="2400" dirty="0"/>
              </a:p>
            </p:txBody>
          </p:sp>
        </mc:Choice>
        <mc:Fallback xmlns="">
          <p:sp>
            <p:nvSpPr>
              <p:cNvPr id="6" name="Rectangle 5">
                <a:extLst>
                  <a:ext uri="{FF2B5EF4-FFF2-40B4-BE49-F238E27FC236}">
                    <a16:creationId xmlns:a16="http://schemas.microsoft.com/office/drawing/2014/main" id="{6B679B12-4491-4480-93F7-E18C87280DA5}"/>
                  </a:ext>
                </a:extLst>
              </p:cNvPr>
              <p:cNvSpPr>
                <a:spLocks noRot="1" noChangeAspect="1" noMove="1" noResize="1" noEditPoints="1" noAdjustHandles="1" noChangeArrowheads="1" noChangeShapeType="1" noTextEdit="1"/>
              </p:cNvSpPr>
              <p:nvPr/>
            </p:nvSpPr>
            <p:spPr>
              <a:xfrm>
                <a:off x="3716823" y="1012313"/>
                <a:ext cx="8230311" cy="1312219"/>
              </a:xfrm>
              <a:prstGeom prst="rect">
                <a:avLst/>
              </a:prstGeom>
              <a:blipFill>
                <a:blip r:embed="rId3"/>
                <a:stretch>
                  <a:fillRect t="-4186" r="-1185" b="-186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5BC3A6E-38B9-4860-8BEC-32987868C276}"/>
                  </a:ext>
                </a:extLst>
              </p:cNvPr>
              <p:cNvSpPr/>
              <p:nvPr/>
            </p:nvSpPr>
            <p:spPr>
              <a:xfrm>
                <a:off x="4645582" y="3628334"/>
                <a:ext cx="4974440" cy="369332"/>
              </a:xfrm>
              <a:prstGeom prst="rect">
                <a:avLst/>
              </a:prstGeom>
            </p:spPr>
            <p:txBody>
              <a:bodyPr wrap="none">
                <a:spAutoFit/>
              </a:bodyPr>
              <a:lstStyle/>
              <a:p>
                <a:pPr algn="r" rtl="1"/>
                <a:r>
                  <a:rPr lang="he-IL" b="1" dirty="0">
                    <a:solidFill>
                      <a:schemeClr val="bg1">
                        <a:lumMod val="65000"/>
                        <a:lumOff val="35000"/>
                      </a:schemeClr>
                    </a:solidFill>
                  </a:rPr>
                  <a:t>כעת </a:t>
                </a:r>
                <a:r>
                  <a:rPr lang="en-US" b="1" dirty="0">
                    <a:solidFill>
                      <a:schemeClr val="bg1">
                        <a:lumMod val="65000"/>
                        <a:lumOff val="35000"/>
                      </a:schemeClr>
                    </a:solidFill>
                  </a:rPr>
                  <a:t>C[</a:t>
                </a:r>
                <a:r>
                  <a:rPr lang="en-US" b="1" dirty="0" err="1">
                    <a:solidFill>
                      <a:schemeClr val="bg1">
                        <a:lumMod val="65000"/>
                        <a:lumOff val="35000"/>
                      </a:schemeClr>
                    </a:solidFill>
                  </a:rPr>
                  <a:t>i</a:t>
                </a:r>
                <a:r>
                  <a:rPr lang="en-US" b="1" dirty="0">
                    <a:solidFill>
                      <a:schemeClr val="bg1">
                        <a:lumMod val="65000"/>
                        <a:lumOff val="35000"/>
                      </a:schemeClr>
                    </a:solidFill>
                  </a:rPr>
                  <a:t>]</a:t>
                </a:r>
                <a:r>
                  <a:rPr lang="he-IL" b="1" dirty="0">
                    <a:solidFill>
                      <a:schemeClr val="bg1">
                        <a:lumMod val="65000"/>
                        <a:lumOff val="35000"/>
                      </a:schemeClr>
                    </a:solidFill>
                  </a:rPr>
                  <a:t> מחזיק בתוכו את כמות החזרות של </a:t>
                </a:r>
                <a14:m>
                  <m:oMath xmlns:m="http://schemas.openxmlformats.org/officeDocument/2006/math">
                    <m:r>
                      <a:rPr lang="en-US" b="1" i="1">
                        <a:solidFill>
                          <a:schemeClr val="bg1">
                            <a:lumMod val="65000"/>
                            <a:lumOff val="35000"/>
                          </a:schemeClr>
                        </a:solidFill>
                        <a:latin typeface="Cambria Math" panose="02040503050406030204" pitchFamily="18" charset="0"/>
                      </a:rPr>
                      <m:t>𝒊</m:t>
                    </m:r>
                  </m:oMath>
                </a14:m>
                <a:r>
                  <a:rPr lang="he-IL" b="1" dirty="0">
                    <a:solidFill>
                      <a:schemeClr val="bg1">
                        <a:lumMod val="65000"/>
                        <a:lumOff val="35000"/>
                      </a:schemeClr>
                    </a:solidFill>
                  </a:rPr>
                  <a:t> ב</a:t>
                </a:r>
                <a:r>
                  <a:rPr lang="en-US" b="1" dirty="0">
                    <a:solidFill>
                      <a:schemeClr val="bg1">
                        <a:lumMod val="65000"/>
                        <a:lumOff val="35000"/>
                      </a:schemeClr>
                    </a:solidFill>
                  </a:rPr>
                  <a:t>// </a:t>
                </a:r>
                <a14:m>
                  <m:oMath xmlns:m="http://schemas.openxmlformats.org/officeDocument/2006/math">
                    <m:r>
                      <a:rPr lang="en-US" b="1" i="1" dirty="0">
                        <a:solidFill>
                          <a:schemeClr val="bg1">
                            <a:lumMod val="65000"/>
                            <a:lumOff val="35000"/>
                          </a:schemeClr>
                        </a:solidFill>
                        <a:latin typeface="Cambria Math" panose="02040503050406030204" pitchFamily="18" charset="0"/>
                      </a:rPr>
                      <m:t>𝑨</m:t>
                    </m:r>
                  </m:oMath>
                </a14:m>
                <a:endParaRPr lang="en-US" b="1" dirty="0">
                  <a:solidFill>
                    <a:schemeClr val="bg1">
                      <a:lumMod val="65000"/>
                      <a:lumOff val="35000"/>
                    </a:schemeClr>
                  </a:solidFill>
                </a:endParaRPr>
              </a:p>
            </p:txBody>
          </p:sp>
        </mc:Choice>
        <mc:Fallback xmlns="">
          <p:sp>
            <p:nvSpPr>
              <p:cNvPr id="3" name="Rectangle 2">
                <a:extLst>
                  <a:ext uri="{FF2B5EF4-FFF2-40B4-BE49-F238E27FC236}">
                    <a16:creationId xmlns:a16="http://schemas.microsoft.com/office/drawing/2014/main" id="{D5BC3A6E-38B9-4860-8BEC-32987868C276}"/>
                  </a:ext>
                </a:extLst>
              </p:cNvPr>
              <p:cNvSpPr>
                <a:spLocks noRot="1" noChangeAspect="1" noMove="1" noResize="1" noEditPoints="1" noAdjustHandles="1" noChangeArrowheads="1" noChangeShapeType="1" noTextEdit="1"/>
              </p:cNvSpPr>
              <p:nvPr/>
            </p:nvSpPr>
            <p:spPr>
              <a:xfrm>
                <a:off x="4645582" y="3628334"/>
                <a:ext cx="4974440" cy="369332"/>
              </a:xfrm>
              <a:prstGeom prst="rect">
                <a:avLst/>
              </a:prstGeom>
              <a:blipFill>
                <a:blip r:embed="rId4"/>
                <a:stretch>
                  <a:fillRect l="-1471" t="-8197" r="-1103" b="-2623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8ABBCF5-30D7-4869-87BA-4D7AE164195A}"/>
                  </a:ext>
                </a:extLst>
              </p:cNvPr>
              <p:cNvSpPr/>
              <p:nvPr/>
            </p:nvSpPr>
            <p:spPr>
              <a:xfrm>
                <a:off x="3862317" y="4561110"/>
                <a:ext cx="6639959" cy="369332"/>
              </a:xfrm>
              <a:prstGeom prst="rect">
                <a:avLst/>
              </a:prstGeom>
            </p:spPr>
            <p:txBody>
              <a:bodyPr wrap="none">
                <a:spAutoFit/>
              </a:bodyPr>
              <a:lstStyle/>
              <a:p>
                <a:pPr algn="r" rtl="1"/>
                <a:r>
                  <a:rPr lang="he-IL" b="1" dirty="0">
                    <a:solidFill>
                      <a:schemeClr val="bg1">
                        <a:lumMod val="65000"/>
                        <a:lumOff val="35000"/>
                      </a:schemeClr>
                    </a:solidFill>
                  </a:rPr>
                  <a:t>כעת </a:t>
                </a:r>
                <a:r>
                  <a:rPr lang="en-US" b="1" dirty="0">
                    <a:solidFill>
                      <a:schemeClr val="bg1">
                        <a:lumMod val="65000"/>
                        <a:lumOff val="35000"/>
                      </a:schemeClr>
                    </a:solidFill>
                  </a:rPr>
                  <a:t>C[</a:t>
                </a:r>
                <a:r>
                  <a:rPr lang="en-US" b="1" dirty="0" err="1">
                    <a:solidFill>
                      <a:schemeClr val="bg1">
                        <a:lumMod val="65000"/>
                        <a:lumOff val="35000"/>
                      </a:schemeClr>
                    </a:solidFill>
                  </a:rPr>
                  <a:t>i</a:t>
                </a:r>
                <a:r>
                  <a:rPr lang="en-US" b="1" dirty="0">
                    <a:solidFill>
                      <a:schemeClr val="bg1">
                        <a:lumMod val="65000"/>
                        <a:lumOff val="35000"/>
                      </a:schemeClr>
                    </a:solidFill>
                  </a:rPr>
                  <a:t>]</a:t>
                </a:r>
                <a:r>
                  <a:rPr lang="he-IL" b="1" dirty="0">
                    <a:solidFill>
                      <a:schemeClr val="bg1">
                        <a:lumMod val="65000"/>
                        <a:lumOff val="35000"/>
                      </a:schemeClr>
                    </a:solidFill>
                  </a:rPr>
                  <a:t> מחזיק בתוכו את כמות האיברים אשר קטנים שווים ל- </a:t>
                </a:r>
                <a14:m>
                  <m:oMath xmlns:m="http://schemas.openxmlformats.org/officeDocument/2006/math">
                    <m:r>
                      <a:rPr lang="en-US" b="1" i="1">
                        <a:solidFill>
                          <a:schemeClr val="bg1">
                            <a:lumMod val="65000"/>
                            <a:lumOff val="35000"/>
                          </a:schemeClr>
                        </a:solidFill>
                        <a:latin typeface="Cambria Math" panose="02040503050406030204" pitchFamily="18" charset="0"/>
                      </a:rPr>
                      <m:t>𝒊</m:t>
                    </m:r>
                  </m:oMath>
                </a14:m>
                <a:r>
                  <a:rPr lang="he-IL" b="1" dirty="0">
                    <a:solidFill>
                      <a:schemeClr val="bg1">
                        <a:lumMod val="65000"/>
                        <a:lumOff val="35000"/>
                      </a:schemeClr>
                    </a:solidFill>
                  </a:rPr>
                  <a:t> ב</a:t>
                </a:r>
                <a:r>
                  <a:rPr lang="en-US" b="1" dirty="0">
                    <a:solidFill>
                      <a:schemeClr val="bg1">
                        <a:lumMod val="65000"/>
                        <a:lumOff val="35000"/>
                      </a:schemeClr>
                    </a:solidFill>
                  </a:rPr>
                  <a:t>// </a:t>
                </a:r>
                <a14:m>
                  <m:oMath xmlns:m="http://schemas.openxmlformats.org/officeDocument/2006/math">
                    <m:r>
                      <a:rPr lang="en-US" b="1" i="1" dirty="0">
                        <a:solidFill>
                          <a:schemeClr val="bg1">
                            <a:lumMod val="65000"/>
                            <a:lumOff val="35000"/>
                          </a:schemeClr>
                        </a:solidFill>
                        <a:latin typeface="Cambria Math" panose="02040503050406030204" pitchFamily="18" charset="0"/>
                      </a:rPr>
                      <m:t>𝑨</m:t>
                    </m:r>
                  </m:oMath>
                </a14:m>
                <a:endParaRPr lang="en-US" b="1" dirty="0">
                  <a:solidFill>
                    <a:schemeClr val="bg1">
                      <a:lumMod val="65000"/>
                      <a:lumOff val="35000"/>
                    </a:schemeClr>
                  </a:solidFill>
                </a:endParaRPr>
              </a:p>
            </p:txBody>
          </p:sp>
        </mc:Choice>
        <mc:Fallback xmlns="">
          <p:sp>
            <p:nvSpPr>
              <p:cNvPr id="9" name="Rectangle 8">
                <a:extLst>
                  <a:ext uri="{FF2B5EF4-FFF2-40B4-BE49-F238E27FC236}">
                    <a16:creationId xmlns:a16="http://schemas.microsoft.com/office/drawing/2014/main" id="{A8ABBCF5-30D7-4869-87BA-4D7AE164195A}"/>
                  </a:ext>
                </a:extLst>
              </p:cNvPr>
              <p:cNvSpPr>
                <a:spLocks noRot="1" noChangeAspect="1" noMove="1" noResize="1" noEditPoints="1" noAdjustHandles="1" noChangeArrowheads="1" noChangeShapeType="1" noTextEdit="1"/>
              </p:cNvSpPr>
              <p:nvPr/>
            </p:nvSpPr>
            <p:spPr>
              <a:xfrm>
                <a:off x="3862317" y="4561110"/>
                <a:ext cx="6639959" cy="369332"/>
              </a:xfrm>
              <a:prstGeom prst="rect">
                <a:avLst/>
              </a:prstGeom>
              <a:blipFill>
                <a:blip r:embed="rId5"/>
                <a:stretch>
                  <a:fillRect l="-1010" t="-8197" r="-735" b="-2623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Title 1">
                <a:extLst>
                  <a:ext uri="{FF2B5EF4-FFF2-40B4-BE49-F238E27FC236}">
                    <a16:creationId xmlns:a16="http://schemas.microsoft.com/office/drawing/2014/main" id="{08DB4AB7-6B5C-46C5-B68C-366CDEA4B056}"/>
                  </a:ext>
                </a:extLst>
              </p:cNvPr>
              <p:cNvSpPr txBox="1">
                <a:spLocks/>
              </p:cNvSpPr>
              <p:nvPr/>
            </p:nvSpPr>
            <p:spPr>
              <a:xfrm>
                <a:off x="3716823" y="5448523"/>
                <a:ext cx="10515600" cy="132556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en-US" sz="6000" i="1" dirty="0" smtClean="0">
                          <a:latin typeface="Cambria Math" panose="02040503050406030204" pitchFamily="18" charset="0"/>
                        </a:rPr>
                        <m:t>𝑂</m:t>
                      </m:r>
                      <m:r>
                        <a:rPr lang="en-US" sz="6000" i="1" dirty="0" smtClean="0">
                          <a:latin typeface="Cambria Math" panose="02040503050406030204" pitchFamily="18" charset="0"/>
                        </a:rPr>
                        <m:t>(</m:t>
                      </m:r>
                      <m:r>
                        <a:rPr lang="en-US" sz="6000" i="1" dirty="0" err="1" smtClean="0">
                          <a:latin typeface="Cambria Math" panose="02040503050406030204" pitchFamily="18" charset="0"/>
                        </a:rPr>
                        <m:t>𝑛</m:t>
                      </m:r>
                      <m:r>
                        <a:rPr lang="en-US" sz="6000" i="1" dirty="0" err="1" smtClean="0">
                          <a:latin typeface="Cambria Math" panose="02040503050406030204" pitchFamily="18" charset="0"/>
                        </a:rPr>
                        <m:t>+</m:t>
                      </m:r>
                      <m:r>
                        <a:rPr lang="en-US" sz="6000" i="1" dirty="0" err="1" smtClean="0">
                          <a:latin typeface="Cambria Math" panose="02040503050406030204" pitchFamily="18" charset="0"/>
                        </a:rPr>
                        <m:t>𝑘</m:t>
                      </m:r>
                      <m:r>
                        <a:rPr lang="en-US" sz="6000" i="1" dirty="0" smtClean="0">
                          <a:latin typeface="Cambria Math" panose="02040503050406030204" pitchFamily="18" charset="0"/>
                        </a:rPr>
                        <m:t>)</m:t>
                      </m:r>
                    </m:oMath>
                  </m:oMathPara>
                </a14:m>
                <a:endParaRPr lang="he-IL" sz="6000" i="1" dirty="0">
                  <a:cs typeface="+mn-cs"/>
                </a:endParaRPr>
              </a:p>
            </p:txBody>
          </p:sp>
        </mc:Choice>
        <mc:Fallback xmlns="">
          <p:sp>
            <p:nvSpPr>
              <p:cNvPr id="10" name="Title 1">
                <a:extLst>
                  <a:ext uri="{FF2B5EF4-FFF2-40B4-BE49-F238E27FC236}">
                    <a16:creationId xmlns:a16="http://schemas.microsoft.com/office/drawing/2014/main" id="{08DB4AB7-6B5C-46C5-B68C-366CDEA4B056}"/>
                  </a:ext>
                </a:extLst>
              </p:cNvPr>
              <p:cNvSpPr txBox="1">
                <a:spLocks noRot="1" noChangeAspect="1" noMove="1" noResize="1" noEditPoints="1" noAdjustHandles="1" noChangeArrowheads="1" noChangeShapeType="1" noTextEdit="1"/>
              </p:cNvSpPr>
              <p:nvPr/>
            </p:nvSpPr>
            <p:spPr>
              <a:xfrm>
                <a:off x="3716823" y="5448523"/>
                <a:ext cx="10515600" cy="1325563"/>
              </a:xfrm>
              <a:prstGeom prst="rect">
                <a:avLst/>
              </a:prstGeom>
              <a:blipFill>
                <a:blip r:embed="rId6"/>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203558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rtl="1"/>
            <a:r>
              <a:rPr lang="en-US" dirty="0"/>
              <a:t>Counting  Sort </a:t>
            </a:r>
            <a:r>
              <a:rPr lang="he-IL" dirty="0"/>
              <a:t> - </a:t>
            </a:r>
            <a:r>
              <a:rPr lang="he-IL" dirty="0">
                <a:cs typeface="+mn-cs"/>
              </a:rPr>
              <a:t>מיון מנייה</a:t>
            </a:r>
            <a:br>
              <a:rPr lang="he-IL" dirty="0">
                <a:cs typeface="+mn-cs"/>
              </a:rPr>
            </a:br>
            <a:endParaRPr lang="he-IL" dirty="0">
              <a:cs typeface="+mn-cs"/>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00A3A00-7DED-495C-8CB0-D7CBB7166D6A}"/>
                  </a:ext>
                </a:extLst>
              </p:cNvPr>
              <p:cNvSpPr/>
              <p:nvPr/>
            </p:nvSpPr>
            <p:spPr>
              <a:xfrm>
                <a:off x="244866" y="1800661"/>
                <a:ext cx="7876674" cy="5078313"/>
              </a:xfrm>
              <a:prstGeom prst="rect">
                <a:avLst/>
              </a:prstGeom>
            </p:spPr>
            <p:txBody>
              <a:bodyPr wrap="square">
                <a:spAutoFit/>
              </a:bodyPr>
              <a:lstStyle/>
              <a:p>
                <a:r>
                  <a:rPr lang="en-US" b="1" u="sng" dirty="0"/>
                  <a:t>Counting-Sort (A, B, k)</a:t>
                </a:r>
              </a:p>
              <a:p>
                <a:r>
                  <a:rPr lang="en-US" dirty="0"/>
                  <a:t>max ← max value in A</a:t>
                </a:r>
              </a:p>
              <a:p>
                <a:r>
                  <a:rPr lang="en-US" dirty="0"/>
                  <a:t>min ← min value in A</a:t>
                </a:r>
              </a:p>
              <a:p>
                <a:r>
                  <a:rPr lang="en-US" dirty="0"/>
                  <a:t>Initialize C[ </a:t>
                </a:r>
                <a:r>
                  <a:rPr lang="en-US" dirty="0">
                    <a:solidFill>
                      <a:srgbClr val="00B0F0"/>
                    </a:solidFill>
                  </a:rPr>
                  <a:t>max – min + 1 </a:t>
                </a:r>
                <a:r>
                  <a:rPr lang="en-US" dirty="0"/>
                  <a:t>] s.t C[</a:t>
                </a:r>
                <a:r>
                  <a:rPr lang="en-US" dirty="0" err="1"/>
                  <a:t>i</a:t>
                </a:r>
                <a:r>
                  <a:rPr lang="en-US" dirty="0"/>
                  <a:t>] = 0 for all </a:t>
                </a:r>
                <a14:m>
                  <m:oMath xmlns:m="http://schemas.openxmlformats.org/officeDocument/2006/math">
                    <m:r>
                      <a:rPr lang="en-US" b="0" i="1" smtClean="0">
                        <a:latin typeface="Cambria Math" panose="02040503050406030204" pitchFamily="18" charset="0"/>
                      </a:rPr>
                      <m:t>𝑖</m:t>
                    </m:r>
                  </m:oMath>
                </a14:m>
                <a:endParaRPr lang="en-US" b="0" dirty="0"/>
              </a:p>
              <a:p>
                <a:endParaRPr lang="en-US" b="0" dirty="0"/>
              </a:p>
              <a:p>
                <a:r>
                  <a:rPr lang="en-US" dirty="0"/>
                  <a:t>for i ← 0 to n </a:t>
                </a:r>
              </a:p>
              <a:p>
                <a:r>
                  <a:rPr lang="en-US" dirty="0"/>
                  <a:t>	C[ A[</a:t>
                </a:r>
                <a:r>
                  <a:rPr lang="en-US" dirty="0" err="1"/>
                  <a:t>i</a:t>
                </a:r>
                <a:r>
                  <a:rPr lang="en-US" dirty="0"/>
                  <a:t>] - min ] ← C[A[</a:t>
                </a:r>
                <a:r>
                  <a:rPr lang="en-US" dirty="0" err="1"/>
                  <a:t>i</a:t>
                </a:r>
                <a:r>
                  <a:rPr lang="en-US" dirty="0"/>
                  <a:t>] - min] + 1 </a:t>
                </a:r>
              </a:p>
              <a:p>
                <a:endParaRPr lang="en-US" dirty="0"/>
              </a:p>
              <a:p>
                <a:r>
                  <a:rPr lang="en-US" dirty="0"/>
                  <a:t>for </a:t>
                </a:r>
                <a:r>
                  <a:rPr lang="en-US" dirty="0" err="1"/>
                  <a:t>i</a:t>
                </a:r>
                <a:r>
                  <a:rPr lang="en-US" dirty="0"/>
                  <a:t> ← 1 to k </a:t>
                </a:r>
              </a:p>
              <a:p>
                <a:r>
                  <a:rPr lang="en-US" dirty="0"/>
                  <a:t>	C[</a:t>
                </a:r>
                <a:r>
                  <a:rPr lang="en-US" dirty="0" err="1"/>
                  <a:t>i</a:t>
                </a:r>
                <a:r>
                  <a:rPr lang="en-US" dirty="0"/>
                  <a:t>] ← C[</a:t>
                </a:r>
                <a:r>
                  <a:rPr lang="en-US" dirty="0" err="1"/>
                  <a:t>i</a:t>
                </a:r>
                <a:r>
                  <a:rPr lang="en-US" dirty="0"/>
                  <a:t>] + C[i-1] // C[</a:t>
                </a:r>
                <a:r>
                  <a:rPr lang="en-US" dirty="0" err="1"/>
                  <a:t>i</a:t>
                </a:r>
                <a:r>
                  <a:rPr lang="en-US" dirty="0"/>
                  <a:t>] </a:t>
                </a:r>
              </a:p>
              <a:p>
                <a:endParaRPr lang="en-US" dirty="0"/>
              </a:p>
              <a:p>
                <a:r>
                  <a:rPr lang="en-US" dirty="0"/>
                  <a:t>Initialize B[</a:t>
                </a:r>
                <a:r>
                  <a:rPr lang="en-US" dirty="0" err="1"/>
                  <a:t>len</a:t>
                </a:r>
                <a:r>
                  <a:rPr lang="en-US" dirty="0"/>
                  <a:t>(A)] s.t B[</a:t>
                </a:r>
                <a:r>
                  <a:rPr lang="en-US" dirty="0" err="1"/>
                  <a:t>i</a:t>
                </a:r>
                <a:r>
                  <a:rPr lang="en-US" dirty="0"/>
                  <a:t>] = 0 for all I</a:t>
                </a:r>
              </a:p>
              <a:p>
                <a:endParaRPr lang="en-US" dirty="0"/>
              </a:p>
              <a:p>
                <a:r>
                  <a:rPr lang="en-US" b="1" dirty="0"/>
                  <a:t>for j ← n </a:t>
                </a:r>
                <a:r>
                  <a:rPr lang="en-US" b="1" dirty="0" err="1"/>
                  <a:t>downto</a:t>
                </a:r>
                <a:r>
                  <a:rPr lang="en-US" b="1" dirty="0"/>
                  <a:t> </a:t>
                </a:r>
                <a:r>
                  <a:rPr lang="he-IL" b="1" dirty="0"/>
                  <a:t>0</a:t>
                </a:r>
                <a:r>
                  <a:rPr lang="en-US" b="1" dirty="0"/>
                  <a:t> </a:t>
                </a:r>
                <a:endParaRPr lang="he-IL" b="1" dirty="0"/>
              </a:p>
              <a:p>
                <a:r>
                  <a:rPr lang="he-IL" b="1" dirty="0"/>
                  <a:t>	</a:t>
                </a:r>
                <a:r>
                  <a:rPr lang="en-US" dirty="0"/>
                  <a:t>C[A[j] - min] ← C[A[j] - min] - 1 </a:t>
                </a:r>
                <a:endParaRPr lang="en-US" b="1" dirty="0"/>
              </a:p>
              <a:p>
                <a:r>
                  <a:rPr lang="en-US" dirty="0"/>
                  <a:t>	B[C[A[j] - min]] ← A[j] </a:t>
                </a:r>
              </a:p>
              <a:p>
                <a:r>
                  <a:rPr lang="en-US" dirty="0"/>
                  <a:t>	</a:t>
                </a:r>
              </a:p>
              <a:p>
                <a:r>
                  <a:rPr lang="en-US" dirty="0"/>
                  <a:t>return B</a:t>
                </a:r>
                <a:endParaRPr lang="he-IL" dirty="0"/>
              </a:p>
            </p:txBody>
          </p:sp>
        </mc:Choice>
        <mc:Fallback xmlns="">
          <p:sp>
            <p:nvSpPr>
              <p:cNvPr id="8" name="Rectangle 7">
                <a:extLst>
                  <a:ext uri="{FF2B5EF4-FFF2-40B4-BE49-F238E27FC236}">
                    <a16:creationId xmlns:a16="http://schemas.microsoft.com/office/drawing/2014/main" id="{D00A3A00-7DED-495C-8CB0-D7CBB7166D6A}"/>
                  </a:ext>
                </a:extLst>
              </p:cNvPr>
              <p:cNvSpPr>
                <a:spLocks noRot="1" noChangeAspect="1" noMove="1" noResize="1" noEditPoints="1" noAdjustHandles="1" noChangeArrowheads="1" noChangeShapeType="1" noTextEdit="1"/>
              </p:cNvSpPr>
              <p:nvPr/>
            </p:nvSpPr>
            <p:spPr>
              <a:xfrm>
                <a:off x="244866" y="1800661"/>
                <a:ext cx="7876674" cy="5078313"/>
              </a:xfrm>
              <a:prstGeom prst="rect">
                <a:avLst/>
              </a:prstGeom>
              <a:blipFill>
                <a:blip r:embed="rId2"/>
                <a:stretch>
                  <a:fillRect l="-619" t="-600" b="-96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B679B12-4491-4480-93F7-E18C87280DA5}"/>
                  </a:ext>
                </a:extLst>
              </p:cNvPr>
              <p:cNvSpPr/>
              <p:nvPr/>
            </p:nvSpPr>
            <p:spPr>
              <a:xfrm>
                <a:off x="3716823" y="1012313"/>
                <a:ext cx="8230311" cy="1312219"/>
              </a:xfrm>
              <a:prstGeom prst="rect">
                <a:avLst/>
              </a:prstGeom>
            </p:spPr>
            <p:txBody>
              <a:bodyPr wrap="square">
                <a:spAutoFit/>
              </a:bodyPr>
              <a:lstStyle/>
              <a:p>
                <a:pPr algn="r" rtl="1"/>
                <a:r>
                  <a:rPr lang="en-US" sz="2400" dirty="0">
                    <a:solidFill>
                      <a:srgbClr val="FFFF00"/>
                    </a:solidFill>
                  </a:rPr>
                  <a:t>A</a:t>
                </a:r>
                <a:r>
                  <a:rPr lang="he-IL" sz="2400" dirty="0">
                    <a:solidFill>
                      <a:srgbClr val="FFFF00"/>
                    </a:solidFill>
                  </a:rPr>
                  <a:t> </a:t>
                </a:r>
                <a:r>
                  <a:rPr lang="he-IL" sz="2400" dirty="0"/>
                  <a:t>מערך קלט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FF0000"/>
                    </a:solidFill>
                  </a:rPr>
                  <a:t>B</a:t>
                </a:r>
                <a:r>
                  <a:rPr lang="he-IL" sz="2400" dirty="0"/>
                  <a:t> פלט האלגוריתם – מערך ממויין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00B050"/>
                    </a:solidFill>
                  </a:rPr>
                  <a:t>C</a:t>
                </a:r>
                <a:r>
                  <a:rPr lang="he-IL" sz="2400" dirty="0">
                    <a:solidFill>
                      <a:srgbClr val="00B050"/>
                    </a:solidFill>
                  </a:rPr>
                  <a:t> </a:t>
                </a:r>
                <a:r>
                  <a:rPr lang="he-IL" sz="2400" dirty="0"/>
                  <a:t>– מערך עזר בגודל </a:t>
                </a:r>
                <a14:m>
                  <m:oMath xmlns:m="http://schemas.openxmlformats.org/officeDocument/2006/math">
                    <m:r>
                      <a:rPr lang="en-US" sz="2400" b="0" i="1" smtClean="0">
                        <a:latin typeface="Cambria Math" panose="02040503050406030204" pitchFamily="18" charset="0"/>
                      </a:rPr>
                      <m:t>𝑘</m:t>
                    </m:r>
                  </m:oMath>
                </a14:m>
                <a:r>
                  <a:rPr lang="he-IL" sz="2400" dirty="0"/>
                  <a:t> כאשר </a:t>
                </a:r>
                <a14:m>
                  <m:oMath xmlns:m="http://schemas.openxmlformats.org/officeDocument/2006/math">
                    <m:r>
                      <a:rPr lang="en-US" sz="2400" b="0" i="1" smtClean="0">
                        <a:solidFill>
                          <a:srgbClr val="00B0F0"/>
                        </a:solidFill>
                        <a:latin typeface="Cambria Math" panose="02040503050406030204" pitchFamily="18" charset="0"/>
                      </a:rPr>
                      <m:t>𝑘</m:t>
                    </m:r>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𝐴</m:t>
                            </m:r>
                          </m:lim>
                        </m:limLow>
                      </m:fName>
                      <m:e>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𝐴</m:t>
                                </m:r>
                              </m:lim>
                            </m:limLow>
                          </m:fName>
                          <m:e>
                            <m:r>
                              <a:rPr lang="en-US" sz="2400" i="1">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 </m:t>
                            </m:r>
                          </m:e>
                        </m:func>
                      </m:e>
                    </m:func>
                  </m:oMath>
                </a14:m>
                <a:endParaRPr lang="en-US" sz="2400" dirty="0"/>
              </a:p>
            </p:txBody>
          </p:sp>
        </mc:Choice>
        <mc:Fallback xmlns="">
          <p:sp>
            <p:nvSpPr>
              <p:cNvPr id="6" name="Rectangle 5">
                <a:extLst>
                  <a:ext uri="{FF2B5EF4-FFF2-40B4-BE49-F238E27FC236}">
                    <a16:creationId xmlns:a16="http://schemas.microsoft.com/office/drawing/2014/main" id="{6B679B12-4491-4480-93F7-E18C87280DA5}"/>
                  </a:ext>
                </a:extLst>
              </p:cNvPr>
              <p:cNvSpPr>
                <a:spLocks noRot="1" noChangeAspect="1" noMove="1" noResize="1" noEditPoints="1" noAdjustHandles="1" noChangeArrowheads="1" noChangeShapeType="1" noTextEdit="1"/>
              </p:cNvSpPr>
              <p:nvPr/>
            </p:nvSpPr>
            <p:spPr>
              <a:xfrm>
                <a:off x="3716823" y="1012313"/>
                <a:ext cx="8230311" cy="1312219"/>
              </a:xfrm>
              <a:prstGeom prst="rect">
                <a:avLst/>
              </a:prstGeom>
              <a:blipFill>
                <a:blip r:embed="rId3"/>
                <a:stretch>
                  <a:fillRect t="-4186" r="-1185" b="-186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5BC3A6E-38B9-4860-8BEC-32987868C276}"/>
                  </a:ext>
                </a:extLst>
              </p:cNvPr>
              <p:cNvSpPr/>
              <p:nvPr/>
            </p:nvSpPr>
            <p:spPr>
              <a:xfrm>
                <a:off x="4663328" y="3628334"/>
                <a:ext cx="4974440" cy="369332"/>
              </a:xfrm>
              <a:prstGeom prst="rect">
                <a:avLst/>
              </a:prstGeom>
            </p:spPr>
            <p:txBody>
              <a:bodyPr wrap="none">
                <a:spAutoFit/>
              </a:bodyPr>
              <a:lstStyle/>
              <a:p>
                <a:pPr algn="r" rtl="1"/>
                <a:r>
                  <a:rPr lang="he-IL" b="1" dirty="0">
                    <a:solidFill>
                      <a:schemeClr val="bg1">
                        <a:lumMod val="65000"/>
                        <a:lumOff val="35000"/>
                      </a:schemeClr>
                    </a:solidFill>
                  </a:rPr>
                  <a:t>כעת </a:t>
                </a:r>
                <a:r>
                  <a:rPr lang="en-US" b="1" dirty="0">
                    <a:solidFill>
                      <a:schemeClr val="bg1">
                        <a:lumMod val="65000"/>
                        <a:lumOff val="35000"/>
                      </a:schemeClr>
                    </a:solidFill>
                  </a:rPr>
                  <a:t>C[</a:t>
                </a:r>
                <a:r>
                  <a:rPr lang="en-US" b="1" dirty="0" err="1">
                    <a:solidFill>
                      <a:schemeClr val="bg1">
                        <a:lumMod val="65000"/>
                        <a:lumOff val="35000"/>
                      </a:schemeClr>
                    </a:solidFill>
                  </a:rPr>
                  <a:t>i</a:t>
                </a:r>
                <a:r>
                  <a:rPr lang="en-US" b="1" dirty="0">
                    <a:solidFill>
                      <a:schemeClr val="bg1">
                        <a:lumMod val="65000"/>
                        <a:lumOff val="35000"/>
                      </a:schemeClr>
                    </a:solidFill>
                  </a:rPr>
                  <a:t>]</a:t>
                </a:r>
                <a:r>
                  <a:rPr lang="he-IL" b="1" dirty="0">
                    <a:solidFill>
                      <a:schemeClr val="bg1">
                        <a:lumMod val="65000"/>
                        <a:lumOff val="35000"/>
                      </a:schemeClr>
                    </a:solidFill>
                  </a:rPr>
                  <a:t> מחזיק בתוכו את כמות החזרות של </a:t>
                </a:r>
                <a14:m>
                  <m:oMath xmlns:m="http://schemas.openxmlformats.org/officeDocument/2006/math">
                    <m:r>
                      <a:rPr lang="en-US" b="1" i="1">
                        <a:solidFill>
                          <a:schemeClr val="bg1">
                            <a:lumMod val="65000"/>
                            <a:lumOff val="35000"/>
                          </a:schemeClr>
                        </a:solidFill>
                        <a:latin typeface="Cambria Math" panose="02040503050406030204" pitchFamily="18" charset="0"/>
                      </a:rPr>
                      <m:t>𝒊</m:t>
                    </m:r>
                  </m:oMath>
                </a14:m>
                <a:r>
                  <a:rPr lang="he-IL" b="1" dirty="0">
                    <a:solidFill>
                      <a:schemeClr val="bg1">
                        <a:lumMod val="65000"/>
                        <a:lumOff val="35000"/>
                      </a:schemeClr>
                    </a:solidFill>
                  </a:rPr>
                  <a:t> ב</a:t>
                </a:r>
                <a:r>
                  <a:rPr lang="en-US" b="1" dirty="0">
                    <a:solidFill>
                      <a:schemeClr val="bg1">
                        <a:lumMod val="65000"/>
                        <a:lumOff val="35000"/>
                      </a:schemeClr>
                    </a:solidFill>
                  </a:rPr>
                  <a:t>// </a:t>
                </a:r>
                <a14:m>
                  <m:oMath xmlns:m="http://schemas.openxmlformats.org/officeDocument/2006/math">
                    <m:r>
                      <a:rPr lang="en-US" b="1" i="1" dirty="0">
                        <a:solidFill>
                          <a:schemeClr val="bg1">
                            <a:lumMod val="65000"/>
                            <a:lumOff val="35000"/>
                          </a:schemeClr>
                        </a:solidFill>
                        <a:latin typeface="Cambria Math" panose="02040503050406030204" pitchFamily="18" charset="0"/>
                      </a:rPr>
                      <m:t>𝑨</m:t>
                    </m:r>
                  </m:oMath>
                </a14:m>
                <a:endParaRPr lang="en-US" b="1" dirty="0">
                  <a:solidFill>
                    <a:schemeClr val="bg1">
                      <a:lumMod val="65000"/>
                      <a:lumOff val="35000"/>
                    </a:schemeClr>
                  </a:solidFill>
                </a:endParaRPr>
              </a:p>
            </p:txBody>
          </p:sp>
        </mc:Choice>
        <mc:Fallback xmlns="">
          <p:sp>
            <p:nvSpPr>
              <p:cNvPr id="3" name="Rectangle 2">
                <a:extLst>
                  <a:ext uri="{FF2B5EF4-FFF2-40B4-BE49-F238E27FC236}">
                    <a16:creationId xmlns:a16="http://schemas.microsoft.com/office/drawing/2014/main" id="{D5BC3A6E-38B9-4860-8BEC-32987868C276}"/>
                  </a:ext>
                </a:extLst>
              </p:cNvPr>
              <p:cNvSpPr>
                <a:spLocks noRot="1" noChangeAspect="1" noMove="1" noResize="1" noEditPoints="1" noAdjustHandles="1" noChangeArrowheads="1" noChangeShapeType="1" noTextEdit="1"/>
              </p:cNvSpPr>
              <p:nvPr/>
            </p:nvSpPr>
            <p:spPr>
              <a:xfrm>
                <a:off x="4663328" y="3628334"/>
                <a:ext cx="4974440" cy="369332"/>
              </a:xfrm>
              <a:prstGeom prst="rect">
                <a:avLst/>
              </a:prstGeom>
              <a:blipFill>
                <a:blip r:embed="rId4"/>
                <a:stretch>
                  <a:fillRect l="-1593" t="-8197" r="-980" b="-2623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8ABBCF5-30D7-4869-87BA-4D7AE164195A}"/>
                  </a:ext>
                </a:extLst>
              </p:cNvPr>
              <p:cNvSpPr/>
              <p:nvPr/>
            </p:nvSpPr>
            <p:spPr>
              <a:xfrm>
                <a:off x="3826819" y="4561110"/>
                <a:ext cx="6639959" cy="369332"/>
              </a:xfrm>
              <a:prstGeom prst="rect">
                <a:avLst/>
              </a:prstGeom>
            </p:spPr>
            <p:txBody>
              <a:bodyPr wrap="none">
                <a:spAutoFit/>
              </a:bodyPr>
              <a:lstStyle/>
              <a:p>
                <a:pPr algn="r" rtl="1"/>
                <a:r>
                  <a:rPr lang="he-IL" b="1" dirty="0">
                    <a:solidFill>
                      <a:schemeClr val="bg1">
                        <a:lumMod val="65000"/>
                        <a:lumOff val="35000"/>
                      </a:schemeClr>
                    </a:solidFill>
                  </a:rPr>
                  <a:t>כעת </a:t>
                </a:r>
                <a:r>
                  <a:rPr lang="en-US" b="1" dirty="0">
                    <a:solidFill>
                      <a:schemeClr val="bg1">
                        <a:lumMod val="65000"/>
                        <a:lumOff val="35000"/>
                      </a:schemeClr>
                    </a:solidFill>
                  </a:rPr>
                  <a:t>C[</a:t>
                </a:r>
                <a:r>
                  <a:rPr lang="en-US" b="1" dirty="0" err="1">
                    <a:solidFill>
                      <a:schemeClr val="bg1">
                        <a:lumMod val="65000"/>
                        <a:lumOff val="35000"/>
                      </a:schemeClr>
                    </a:solidFill>
                  </a:rPr>
                  <a:t>i</a:t>
                </a:r>
                <a:r>
                  <a:rPr lang="en-US" b="1" dirty="0">
                    <a:solidFill>
                      <a:schemeClr val="bg1">
                        <a:lumMod val="65000"/>
                        <a:lumOff val="35000"/>
                      </a:schemeClr>
                    </a:solidFill>
                  </a:rPr>
                  <a:t>]</a:t>
                </a:r>
                <a:r>
                  <a:rPr lang="he-IL" b="1" dirty="0">
                    <a:solidFill>
                      <a:schemeClr val="bg1">
                        <a:lumMod val="65000"/>
                        <a:lumOff val="35000"/>
                      </a:schemeClr>
                    </a:solidFill>
                  </a:rPr>
                  <a:t> מחזיק בתוכו את כמות האיברים אשר קטנים שווים ל- </a:t>
                </a:r>
                <a14:m>
                  <m:oMath xmlns:m="http://schemas.openxmlformats.org/officeDocument/2006/math">
                    <m:r>
                      <a:rPr lang="en-US" b="1" i="1">
                        <a:solidFill>
                          <a:schemeClr val="bg1">
                            <a:lumMod val="65000"/>
                            <a:lumOff val="35000"/>
                          </a:schemeClr>
                        </a:solidFill>
                        <a:latin typeface="Cambria Math" panose="02040503050406030204" pitchFamily="18" charset="0"/>
                      </a:rPr>
                      <m:t>𝒊</m:t>
                    </m:r>
                  </m:oMath>
                </a14:m>
                <a:r>
                  <a:rPr lang="he-IL" b="1" dirty="0">
                    <a:solidFill>
                      <a:schemeClr val="bg1">
                        <a:lumMod val="65000"/>
                        <a:lumOff val="35000"/>
                      </a:schemeClr>
                    </a:solidFill>
                  </a:rPr>
                  <a:t> ב</a:t>
                </a:r>
                <a:r>
                  <a:rPr lang="en-US" b="1" dirty="0">
                    <a:solidFill>
                      <a:schemeClr val="bg1">
                        <a:lumMod val="65000"/>
                        <a:lumOff val="35000"/>
                      </a:schemeClr>
                    </a:solidFill>
                  </a:rPr>
                  <a:t>// </a:t>
                </a:r>
                <a14:m>
                  <m:oMath xmlns:m="http://schemas.openxmlformats.org/officeDocument/2006/math">
                    <m:r>
                      <a:rPr lang="en-US" b="1" i="1" dirty="0">
                        <a:solidFill>
                          <a:schemeClr val="bg1">
                            <a:lumMod val="65000"/>
                            <a:lumOff val="35000"/>
                          </a:schemeClr>
                        </a:solidFill>
                        <a:latin typeface="Cambria Math" panose="02040503050406030204" pitchFamily="18" charset="0"/>
                      </a:rPr>
                      <m:t>𝑨</m:t>
                    </m:r>
                  </m:oMath>
                </a14:m>
                <a:endParaRPr lang="en-US" b="1" dirty="0">
                  <a:solidFill>
                    <a:schemeClr val="bg1">
                      <a:lumMod val="65000"/>
                      <a:lumOff val="35000"/>
                    </a:schemeClr>
                  </a:solidFill>
                </a:endParaRPr>
              </a:p>
            </p:txBody>
          </p:sp>
        </mc:Choice>
        <mc:Fallback xmlns="">
          <p:sp>
            <p:nvSpPr>
              <p:cNvPr id="9" name="Rectangle 8">
                <a:extLst>
                  <a:ext uri="{FF2B5EF4-FFF2-40B4-BE49-F238E27FC236}">
                    <a16:creationId xmlns:a16="http://schemas.microsoft.com/office/drawing/2014/main" id="{A8ABBCF5-30D7-4869-87BA-4D7AE164195A}"/>
                  </a:ext>
                </a:extLst>
              </p:cNvPr>
              <p:cNvSpPr>
                <a:spLocks noRot="1" noChangeAspect="1" noMove="1" noResize="1" noEditPoints="1" noAdjustHandles="1" noChangeArrowheads="1" noChangeShapeType="1" noTextEdit="1"/>
              </p:cNvSpPr>
              <p:nvPr/>
            </p:nvSpPr>
            <p:spPr>
              <a:xfrm>
                <a:off x="3826819" y="4561110"/>
                <a:ext cx="6639959" cy="369332"/>
              </a:xfrm>
              <a:prstGeom prst="rect">
                <a:avLst/>
              </a:prstGeom>
              <a:blipFill>
                <a:blip r:embed="rId5"/>
                <a:stretch>
                  <a:fillRect l="-1010" t="-8197" r="-735" b="-2623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Title 1">
                <a:extLst>
                  <a:ext uri="{FF2B5EF4-FFF2-40B4-BE49-F238E27FC236}">
                    <a16:creationId xmlns:a16="http://schemas.microsoft.com/office/drawing/2014/main" id="{08DB4AB7-6B5C-46C5-B68C-366CDEA4B056}"/>
                  </a:ext>
                </a:extLst>
              </p:cNvPr>
              <p:cNvSpPr txBox="1">
                <a:spLocks/>
              </p:cNvSpPr>
              <p:nvPr/>
            </p:nvSpPr>
            <p:spPr>
              <a:xfrm>
                <a:off x="3716823" y="5448523"/>
                <a:ext cx="10515600" cy="132556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14:m>
                  <m:oMathPara xmlns:m="http://schemas.openxmlformats.org/officeDocument/2006/math">
                    <m:oMathParaPr>
                      <m:jc m:val="centerGroup"/>
                    </m:oMathParaPr>
                    <m:oMath xmlns:m="http://schemas.openxmlformats.org/officeDocument/2006/math">
                      <m:r>
                        <a:rPr lang="en-US" sz="6000" i="1" dirty="0" smtClean="0">
                          <a:latin typeface="Cambria Math" panose="02040503050406030204" pitchFamily="18" charset="0"/>
                        </a:rPr>
                        <m:t>𝑂</m:t>
                      </m:r>
                      <m:r>
                        <a:rPr lang="en-US" sz="6000" i="1" dirty="0" smtClean="0">
                          <a:latin typeface="Cambria Math" panose="02040503050406030204" pitchFamily="18" charset="0"/>
                        </a:rPr>
                        <m:t>(</m:t>
                      </m:r>
                      <m:r>
                        <a:rPr lang="en-US" sz="6000" i="1" dirty="0" err="1" smtClean="0">
                          <a:latin typeface="Cambria Math" panose="02040503050406030204" pitchFamily="18" charset="0"/>
                        </a:rPr>
                        <m:t>𝑛</m:t>
                      </m:r>
                      <m:r>
                        <a:rPr lang="en-US" sz="6000" i="1" dirty="0" err="1" smtClean="0">
                          <a:latin typeface="Cambria Math" panose="02040503050406030204" pitchFamily="18" charset="0"/>
                        </a:rPr>
                        <m:t>+</m:t>
                      </m:r>
                      <m:r>
                        <a:rPr lang="en-US" sz="6000" i="1" dirty="0" smtClean="0">
                          <a:solidFill>
                            <a:srgbClr val="FF0000"/>
                          </a:solidFill>
                          <a:latin typeface="Cambria Math" panose="02040503050406030204" pitchFamily="18" charset="0"/>
                        </a:rPr>
                        <m:t>𝑘</m:t>
                      </m:r>
                      <m:r>
                        <a:rPr lang="en-US" sz="6000" i="1" dirty="0" smtClean="0">
                          <a:latin typeface="Cambria Math" panose="02040503050406030204" pitchFamily="18" charset="0"/>
                        </a:rPr>
                        <m:t>)</m:t>
                      </m:r>
                    </m:oMath>
                  </m:oMathPara>
                </a14:m>
                <a:endParaRPr lang="he-IL" sz="6000" i="1" dirty="0">
                  <a:cs typeface="+mn-cs"/>
                </a:endParaRPr>
              </a:p>
            </p:txBody>
          </p:sp>
        </mc:Choice>
        <mc:Fallback xmlns="">
          <p:sp>
            <p:nvSpPr>
              <p:cNvPr id="10" name="Title 1">
                <a:extLst>
                  <a:ext uri="{FF2B5EF4-FFF2-40B4-BE49-F238E27FC236}">
                    <a16:creationId xmlns:a16="http://schemas.microsoft.com/office/drawing/2014/main" id="{08DB4AB7-6B5C-46C5-B68C-366CDEA4B056}"/>
                  </a:ext>
                </a:extLst>
              </p:cNvPr>
              <p:cNvSpPr txBox="1">
                <a:spLocks noRot="1" noChangeAspect="1" noMove="1" noResize="1" noEditPoints="1" noAdjustHandles="1" noChangeArrowheads="1" noChangeShapeType="1" noTextEdit="1"/>
              </p:cNvSpPr>
              <p:nvPr/>
            </p:nvSpPr>
            <p:spPr>
              <a:xfrm>
                <a:off x="3716823" y="5448523"/>
                <a:ext cx="10515600" cy="1325563"/>
              </a:xfrm>
              <a:prstGeom prst="rect">
                <a:avLst/>
              </a:prstGeom>
              <a:blipFill>
                <a:blip r:embed="rId6"/>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589256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BFCAF2D-51DD-4544-B3EA-50D777697BBA}"/>
              </a:ext>
            </a:extLst>
          </p:cNvPr>
          <p:cNvSpPr>
            <a:spLocks noGrp="1"/>
          </p:cNvSpPr>
          <p:nvPr>
            <p:ph type="title"/>
          </p:nvPr>
        </p:nvSpPr>
        <p:spPr>
          <a:xfrm>
            <a:off x="2757014" y="532365"/>
            <a:ext cx="6677967" cy="834544"/>
          </a:xfrm>
        </p:spPr>
        <p:txBody>
          <a:bodyPr/>
          <a:lstStyle/>
          <a:p>
            <a:pPr algn="ctr" rtl="1"/>
            <a:r>
              <a:rPr lang="en-US" dirty="0"/>
              <a:t>Counting  Sort </a:t>
            </a:r>
            <a:r>
              <a:rPr lang="he-IL" dirty="0"/>
              <a:t> - </a:t>
            </a:r>
            <a:r>
              <a:rPr lang="he-IL" dirty="0">
                <a:cs typeface="+mn-cs"/>
              </a:rPr>
              <a:t>מיון מנייה</a:t>
            </a:r>
            <a:br>
              <a:rPr lang="he-IL" dirty="0">
                <a:cs typeface="+mn-cs"/>
              </a:rPr>
            </a:br>
            <a:endParaRPr lang="he-IL" dirty="0">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0789BC-B536-401C-B699-D687069FC9D3}"/>
                  </a:ext>
                </a:extLst>
              </p:cNvPr>
              <p:cNvSpPr>
                <a:spLocks noGrp="1"/>
              </p:cNvSpPr>
              <p:nvPr>
                <p:ph idx="1"/>
              </p:nvPr>
            </p:nvSpPr>
            <p:spPr>
              <a:xfrm>
                <a:off x="1622728" y="2008780"/>
                <a:ext cx="8946541" cy="4195481"/>
              </a:xfrm>
            </p:spPr>
            <p:txBody>
              <a:bodyPr/>
              <a:lstStyle/>
              <a:p>
                <a:pPr marL="0" indent="0" algn="ctr">
                  <a:buNone/>
                </a:pPr>
                <a:r>
                  <a:rPr lang="he-IL" sz="3600" b="1" u="sng" dirty="0">
                    <a:solidFill>
                      <a:srgbClr val="FFFF00"/>
                    </a:solidFill>
                  </a:rPr>
                  <a:t>אבחנה:</a:t>
                </a:r>
              </a:p>
              <a:p>
                <a:pPr marL="0" indent="0" algn="ctr">
                  <a:buNone/>
                </a:pPr>
                <a:r>
                  <a:rPr lang="he-IL" sz="3600" b="1" dirty="0"/>
                  <a:t>הסדר בין איברים שווים נשמר</a:t>
                </a:r>
              </a:p>
              <a:p>
                <a:pPr marL="0" indent="0" algn="ctr">
                  <a:buNone/>
                </a:pPr>
                <a:endParaRPr lang="he-IL" sz="3600" b="1" dirty="0"/>
              </a:p>
              <a:p>
                <a:pPr marL="0" indent="0" algn="r" rtl="1">
                  <a:buNone/>
                </a:pPr>
                <a:r>
                  <a:rPr lang="he-IL" dirty="0"/>
                  <a:t>זאת משום שתא ה-</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he-IL" dirty="0"/>
                  <a:t> נשמר המופע האחרון המיועד של האיבר ה-</a:t>
                </a:r>
                <a14:m>
                  <m:oMath xmlns:m="http://schemas.openxmlformats.org/officeDocument/2006/math">
                    <m:r>
                      <a:rPr lang="en-US" b="0" i="1" smtClean="0">
                        <a:latin typeface="Cambria Math" panose="02040503050406030204" pitchFamily="18" charset="0"/>
                      </a:rPr>
                      <m:t>𝑖</m:t>
                    </m:r>
                  </m:oMath>
                </a14:m>
                <a:r>
                  <a:rPr lang="he-IL" dirty="0"/>
                  <a:t> במערך </a:t>
                </a:r>
                <a14:m>
                  <m:oMath xmlns:m="http://schemas.openxmlformats.org/officeDocument/2006/math">
                    <m:r>
                      <a:rPr lang="en-US" b="0" i="1" smtClean="0">
                        <a:latin typeface="Cambria Math" panose="02040503050406030204" pitchFamily="18" charset="0"/>
                      </a:rPr>
                      <m:t>𝐵</m:t>
                    </m:r>
                  </m:oMath>
                </a14:m>
                <a:r>
                  <a:rPr lang="he-IL" dirty="0"/>
                  <a:t> ומשום שהמעבר על המערך </a:t>
                </a:r>
                <a14:m>
                  <m:oMath xmlns:m="http://schemas.openxmlformats.org/officeDocument/2006/math">
                    <m:r>
                      <a:rPr lang="en-US" b="0" i="1" smtClean="0">
                        <a:latin typeface="Cambria Math" panose="02040503050406030204" pitchFamily="18" charset="0"/>
                      </a:rPr>
                      <m:t>𝐴</m:t>
                    </m:r>
                  </m:oMath>
                </a14:m>
                <a:r>
                  <a:rPr lang="he-IL" dirty="0"/>
                  <a:t> הוא מהסוף להתחלה</a:t>
                </a:r>
              </a:p>
              <a:p>
                <a:pPr marL="0" indent="0">
                  <a:buNone/>
                </a:pPr>
                <a:endParaRPr lang="he-IL" dirty="0"/>
              </a:p>
              <a:p>
                <a:pPr marL="0" indent="0" algn="r" rtl="1">
                  <a:buNone/>
                </a:pPr>
                <a:r>
                  <a:rPr lang="he-IL" b="1" dirty="0"/>
                  <a:t>מה שגורם את </a:t>
                </a:r>
                <a:r>
                  <a:rPr lang="en-US" b="1" dirty="0"/>
                  <a:t>Counting Sort</a:t>
                </a:r>
                <a:r>
                  <a:rPr lang="he-IL" b="1" dirty="0"/>
                  <a:t> למיון יציב (</a:t>
                </a:r>
                <a:r>
                  <a:rPr lang="en-US" b="1" dirty="0"/>
                  <a:t>Stable</a:t>
                </a:r>
                <a:r>
                  <a:rPr lang="he-IL" b="1" dirty="0"/>
                  <a:t>)</a:t>
                </a:r>
              </a:p>
            </p:txBody>
          </p:sp>
        </mc:Choice>
        <mc:Fallback xmlns="">
          <p:sp>
            <p:nvSpPr>
              <p:cNvPr id="3" name="Content Placeholder 2">
                <a:extLst>
                  <a:ext uri="{FF2B5EF4-FFF2-40B4-BE49-F238E27FC236}">
                    <a16:creationId xmlns:a16="http://schemas.microsoft.com/office/drawing/2014/main" id="{D00789BC-B536-401C-B699-D687069FC9D3}"/>
                  </a:ext>
                </a:extLst>
              </p:cNvPr>
              <p:cNvSpPr>
                <a:spLocks noGrp="1" noRot="1" noChangeAspect="1" noMove="1" noResize="1" noEditPoints="1" noAdjustHandles="1" noChangeArrowheads="1" noChangeShapeType="1" noTextEdit="1"/>
              </p:cNvSpPr>
              <p:nvPr>
                <p:ph idx="1"/>
              </p:nvPr>
            </p:nvSpPr>
            <p:spPr>
              <a:xfrm>
                <a:off x="1622728" y="2008780"/>
                <a:ext cx="8946541" cy="4195481"/>
              </a:xfrm>
              <a:blipFill>
                <a:blip r:embed="rId2"/>
                <a:stretch>
                  <a:fillRect t="-2471" r="-681"/>
                </a:stretch>
              </a:blipFill>
            </p:spPr>
            <p:txBody>
              <a:bodyPr/>
              <a:lstStyle/>
              <a:p>
                <a:r>
                  <a:rPr lang="en-IL">
                    <a:noFill/>
                  </a:rPr>
                  <a:t> </a:t>
                </a:r>
              </a:p>
            </p:txBody>
          </p:sp>
        </mc:Fallback>
      </mc:AlternateContent>
    </p:spTree>
    <p:extLst>
      <p:ext uri="{BB962C8B-B14F-4D97-AF65-F5344CB8AC3E}">
        <p14:creationId xmlns:p14="http://schemas.microsoft.com/office/powerpoint/2010/main" val="197535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a:xfrm>
            <a:off x="2429227" y="429895"/>
            <a:ext cx="6711109" cy="705068"/>
          </a:xfrm>
        </p:spPr>
        <p:txBody>
          <a:bodyPr/>
          <a:lstStyle/>
          <a:p>
            <a:pPr algn="ctr" rtl="1"/>
            <a:r>
              <a:rPr lang="en-US" dirty="0"/>
              <a:t>Counting  Sort </a:t>
            </a:r>
            <a:r>
              <a:rPr lang="he-IL" dirty="0"/>
              <a:t> - </a:t>
            </a:r>
            <a:r>
              <a:rPr lang="he-IL" dirty="0">
                <a:cs typeface="+mn-cs"/>
              </a:rPr>
              <a:t>מיון מנייה</a:t>
            </a:r>
            <a:br>
              <a:rPr lang="he-IL" dirty="0">
                <a:cs typeface="+mn-cs"/>
              </a:rPr>
            </a:br>
            <a:endParaRPr lang="he-IL" dirty="0">
              <a:cs typeface="+mn-cs"/>
            </a:endParaRPr>
          </a:p>
        </p:txBody>
      </p:sp>
      <p:sp>
        <p:nvSpPr>
          <p:cNvPr id="3" name="Rectangle 2">
            <a:extLst>
              <a:ext uri="{FF2B5EF4-FFF2-40B4-BE49-F238E27FC236}">
                <a16:creationId xmlns:a16="http://schemas.microsoft.com/office/drawing/2014/main" id="{02549046-D38E-4BCE-9512-870AD0A05AF1}"/>
              </a:ext>
            </a:extLst>
          </p:cNvPr>
          <p:cNvSpPr/>
          <p:nvPr/>
        </p:nvSpPr>
        <p:spPr>
          <a:xfrm>
            <a:off x="1466249" y="1268415"/>
            <a:ext cx="9259502" cy="1384995"/>
          </a:xfrm>
          <a:prstGeom prst="rect">
            <a:avLst/>
          </a:prstGeom>
        </p:spPr>
        <p:txBody>
          <a:bodyPr wrap="square">
            <a:spAutoFit/>
          </a:bodyPr>
          <a:lstStyle/>
          <a:p>
            <a:pPr algn="ctr"/>
            <a:r>
              <a:rPr lang="he-IL" sz="2800" dirty="0"/>
              <a:t>אלגוריתם מיון עבור מספרים שלמים המתבסס על </a:t>
            </a:r>
            <a:r>
              <a:rPr lang="he-IL" sz="2800" b="1" u="sng" dirty="0"/>
              <a:t>העובדה שהמספרים נמצאים בטווח חסום</a:t>
            </a:r>
            <a:r>
              <a:rPr lang="he-IL" sz="2800" b="1" dirty="0"/>
              <a:t> </a:t>
            </a:r>
            <a:r>
              <a:rPr lang="he-IL" sz="2800" dirty="0"/>
              <a:t>כדי לבצע את המיון בזמן מהיר יותר מזה שמסוגלים לו אלגוריתמי המיון הכלליים. </a:t>
            </a:r>
          </a:p>
        </p:txBody>
      </p:sp>
      <p:sp>
        <p:nvSpPr>
          <p:cNvPr id="4" name="Rectangle 3">
            <a:extLst>
              <a:ext uri="{FF2B5EF4-FFF2-40B4-BE49-F238E27FC236}">
                <a16:creationId xmlns:a16="http://schemas.microsoft.com/office/drawing/2014/main" id="{D136F8E7-0A37-411B-AB81-D032F7557BAE}"/>
              </a:ext>
            </a:extLst>
          </p:cNvPr>
          <p:cNvSpPr/>
          <p:nvPr/>
        </p:nvSpPr>
        <p:spPr>
          <a:xfrm>
            <a:off x="4404435" y="2786862"/>
            <a:ext cx="2760692" cy="461665"/>
          </a:xfrm>
          <a:prstGeom prst="rect">
            <a:avLst/>
          </a:prstGeom>
        </p:spPr>
        <p:txBody>
          <a:bodyPr wrap="none">
            <a:spAutoFit/>
          </a:bodyPr>
          <a:lstStyle/>
          <a:p>
            <a:r>
              <a:rPr lang="he-IL" sz="2400" b="1" dirty="0"/>
              <a:t>קלט: </a:t>
            </a:r>
            <a:r>
              <a:rPr lang="he-IL" sz="2400" dirty="0"/>
              <a:t>מערך חד-מימדי</a:t>
            </a:r>
          </a:p>
        </p:txBody>
      </p:sp>
      <p:sp>
        <p:nvSpPr>
          <p:cNvPr id="6" name="Rectangle 5">
            <a:extLst>
              <a:ext uri="{FF2B5EF4-FFF2-40B4-BE49-F238E27FC236}">
                <a16:creationId xmlns:a16="http://schemas.microsoft.com/office/drawing/2014/main" id="{7519FA45-AD7F-4EB9-9C09-D33EA6BAE4F6}"/>
              </a:ext>
            </a:extLst>
          </p:cNvPr>
          <p:cNvSpPr/>
          <p:nvPr/>
        </p:nvSpPr>
        <p:spPr>
          <a:xfrm>
            <a:off x="4033340" y="3248527"/>
            <a:ext cx="3502882" cy="461665"/>
          </a:xfrm>
          <a:prstGeom prst="rect">
            <a:avLst/>
          </a:prstGeom>
        </p:spPr>
        <p:txBody>
          <a:bodyPr wrap="none">
            <a:spAutoFit/>
          </a:bodyPr>
          <a:lstStyle/>
          <a:p>
            <a:r>
              <a:rPr lang="he-IL" sz="2400" b="1" dirty="0"/>
              <a:t>פלט</a:t>
            </a:r>
            <a:r>
              <a:rPr lang="he-IL" sz="2400" dirty="0"/>
              <a:t>: מערך חד-מימדי ממויין</a:t>
            </a:r>
          </a:p>
        </p:txBody>
      </p:sp>
    </p:spTree>
    <p:extLst>
      <p:ext uri="{BB962C8B-B14F-4D97-AF65-F5344CB8AC3E}">
        <p14:creationId xmlns:p14="http://schemas.microsoft.com/office/powerpoint/2010/main" val="4532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a:xfrm>
            <a:off x="724301" y="189397"/>
            <a:ext cx="10515600" cy="1325563"/>
          </a:xfrm>
        </p:spPr>
        <p:txBody>
          <a:bodyPr>
            <a:normAutofit/>
          </a:bodyPr>
          <a:lstStyle/>
          <a:p>
            <a:pPr algn="ctr" rtl="1"/>
            <a:r>
              <a:rPr lang="he-IL" sz="6600" dirty="0">
                <a:cs typeface="+mn-cs"/>
              </a:rPr>
              <a:t>מיון יציב -</a:t>
            </a:r>
            <a:r>
              <a:rPr lang="en-US" sz="6600" dirty="0">
                <a:cs typeface="+mn-cs"/>
              </a:rPr>
              <a:t>Stable Sort </a:t>
            </a:r>
            <a:r>
              <a:rPr lang="he-IL" sz="6600" dirty="0">
                <a:cs typeface="+mn-cs"/>
              </a:rPr>
              <a:t> </a:t>
            </a: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sp>
        <p:nvSpPr>
          <p:cNvPr id="6" name="Rectangle 5">
            <a:extLst>
              <a:ext uri="{FF2B5EF4-FFF2-40B4-BE49-F238E27FC236}">
                <a16:creationId xmlns:a16="http://schemas.microsoft.com/office/drawing/2014/main" id="{3216D82E-50CB-4ECC-8839-F70E77B83395}"/>
              </a:ext>
            </a:extLst>
          </p:cNvPr>
          <p:cNvSpPr/>
          <p:nvPr/>
        </p:nvSpPr>
        <p:spPr>
          <a:xfrm>
            <a:off x="1645920" y="1588190"/>
            <a:ext cx="8672362" cy="954107"/>
          </a:xfrm>
          <a:prstGeom prst="rect">
            <a:avLst/>
          </a:prstGeom>
        </p:spPr>
        <p:txBody>
          <a:bodyPr wrap="square">
            <a:spAutoFit/>
          </a:bodyPr>
          <a:lstStyle/>
          <a:p>
            <a:pPr algn="ctr"/>
            <a:r>
              <a:rPr lang="he-IL" sz="2800" dirty="0">
                <a:latin typeface="Arial" panose="020B0604020202020204" pitchFamily="34" charset="0"/>
              </a:rPr>
              <a:t>מיון נקרא </a:t>
            </a:r>
            <a:r>
              <a:rPr lang="he-IL" sz="2800" b="1" dirty="0">
                <a:latin typeface="Arial" panose="020B0604020202020204" pitchFamily="34" charset="0"/>
              </a:rPr>
              <a:t>מיון יציב </a:t>
            </a:r>
            <a:r>
              <a:rPr lang="he-IL" sz="2800" dirty="0">
                <a:latin typeface="Arial" panose="020B0604020202020204" pitchFamily="34" charset="0"/>
              </a:rPr>
              <a:t>אם הוא שומר על הסדר של הנתונים לאחר המיון גם כשיש שני נתונים זהים. </a:t>
            </a:r>
            <a:endParaRPr lang="he-IL" sz="2800" dirty="0"/>
          </a:p>
        </p:txBody>
      </p:sp>
      <p:sp>
        <p:nvSpPr>
          <p:cNvPr id="9" name="Rectangle 8">
            <a:extLst>
              <a:ext uri="{FF2B5EF4-FFF2-40B4-BE49-F238E27FC236}">
                <a16:creationId xmlns:a16="http://schemas.microsoft.com/office/drawing/2014/main" id="{3A6F9ABE-0E6A-4712-8DF4-8D438E23E11E}"/>
              </a:ext>
            </a:extLst>
          </p:cNvPr>
          <p:cNvSpPr/>
          <p:nvPr/>
        </p:nvSpPr>
        <p:spPr>
          <a:xfrm>
            <a:off x="1796715" y="3023041"/>
            <a:ext cx="8906577" cy="2554545"/>
          </a:xfrm>
          <a:prstGeom prst="rect">
            <a:avLst/>
          </a:prstGeom>
        </p:spPr>
        <p:txBody>
          <a:bodyPr wrap="square">
            <a:spAutoFit/>
          </a:bodyPr>
          <a:lstStyle/>
          <a:p>
            <a:pPr algn="r" rtl="1"/>
            <a:r>
              <a:rPr lang="he-IL" sz="2000" b="1" dirty="0">
                <a:latin typeface="Arial" panose="020B0604020202020204" pitchFamily="34" charset="0"/>
              </a:rPr>
              <a:t>דוגמה להבחנה בין מיון יציב ללא-יציב: </a:t>
            </a:r>
          </a:p>
          <a:p>
            <a:pPr algn="r" rtl="1"/>
            <a:endParaRPr lang="he-IL" sz="2000" b="1" dirty="0">
              <a:latin typeface="Arial" panose="020B0604020202020204" pitchFamily="34" charset="0"/>
            </a:endParaRPr>
          </a:p>
          <a:p>
            <a:pPr algn="r" rtl="1"/>
            <a:r>
              <a:rPr lang="he-IL" sz="2000" dirty="0">
                <a:latin typeface="Arial" panose="020B0604020202020204" pitchFamily="34" charset="0"/>
              </a:rPr>
              <a:t>אם רוצים למיין רשימת שמות על פי שם משפחה, אך אם שמות המשפחה זהים, למיין על פי השם הפרטי, אפשר למיין את המערך על פי שם פרטי ואחר כך למיין שוב על פי שם המשפחה. דבר זה יתאפשר רק אם המיון הוא יציב, אך אם הוא אינו יציב, אזי יכול להיות שהסדר הפנימי של השמות הפרטיים ייהרס.</a:t>
            </a:r>
          </a:p>
          <a:p>
            <a:br>
              <a:rPr lang="he-IL" sz="2000" dirty="0"/>
            </a:br>
            <a:endParaRPr lang="he-IL" sz="2000" dirty="0"/>
          </a:p>
        </p:txBody>
      </p:sp>
    </p:spTree>
    <p:extLst>
      <p:ext uri="{BB962C8B-B14F-4D97-AF65-F5344CB8AC3E}">
        <p14:creationId xmlns:p14="http://schemas.microsoft.com/office/powerpoint/2010/main" val="20152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64CFF-D052-4AEF-9A33-823169399771}"/>
              </a:ext>
            </a:extLst>
          </p:cNvPr>
          <p:cNvSpPr>
            <a:spLocks noGrp="1"/>
          </p:cNvSpPr>
          <p:nvPr>
            <p:ph type="ctrTitle"/>
          </p:nvPr>
        </p:nvSpPr>
        <p:spPr>
          <a:xfrm>
            <a:off x="1524000" y="773533"/>
            <a:ext cx="9144000" cy="754955"/>
          </a:xfrm>
        </p:spPr>
        <p:txBody>
          <a:bodyPr>
            <a:normAutofit fontScale="90000"/>
          </a:bodyPr>
          <a:lstStyle/>
          <a:p>
            <a:pPr algn="ctr"/>
            <a:r>
              <a:rPr lang="he-IL" sz="6600" b="1" dirty="0">
                <a:latin typeface="Abadi" panose="020B0604020202020204" pitchFamily="34" charset="0"/>
                <a:cs typeface="+mn-cs"/>
              </a:rPr>
              <a:t>היום</a:t>
            </a:r>
          </a:p>
        </p:txBody>
      </p:sp>
      <p:sp>
        <p:nvSpPr>
          <p:cNvPr id="3" name="Subtitle 2">
            <a:extLst>
              <a:ext uri="{FF2B5EF4-FFF2-40B4-BE49-F238E27FC236}">
                <a16:creationId xmlns:a16="http://schemas.microsoft.com/office/drawing/2014/main" id="{3E789843-89A5-4582-BB2D-0E0710A020CB}"/>
              </a:ext>
            </a:extLst>
          </p:cNvPr>
          <p:cNvSpPr>
            <a:spLocks noGrp="1"/>
          </p:cNvSpPr>
          <p:nvPr>
            <p:ph type="subTitle" idx="1"/>
          </p:nvPr>
        </p:nvSpPr>
        <p:spPr>
          <a:xfrm>
            <a:off x="1877961" y="1708536"/>
            <a:ext cx="9144000" cy="3681988"/>
          </a:xfrm>
        </p:spPr>
        <p:txBody>
          <a:bodyPr>
            <a:noAutofit/>
          </a:bodyPr>
          <a:lstStyle/>
          <a:p>
            <a:pPr marL="457200" indent="-457200" algn="r" rtl="1">
              <a:buFont typeface="Arial" panose="020B0604020202020204" pitchFamily="34" charset="0"/>
              <a:buChar char="•"/>
            </a:pPr>
            <a:r>
              <a:rPr lang="he-IL" sz="2800" b="1" dirty="0"/>
              <a:t>מהו החסם התחתון עבור מיוני השוואה?</a:t>
            </a:r>
          </a:p>
          <a:p>
            <a:pPr marL="457200" indent="-457200" algn="r" rtl="1">
              <a:buFont typeface="Arial" panose="020B0604020202020204" pitchFamily="34" charset="0"/>
              <a:buChar char="•"/>
            </a:pPr>
            <a:r>
              <a:rPr lang="he-IL" sz="2800" b="1" dirty="0"/>
              <a:t>מיון מניה </a:t>
            </a:r>
            <a:r>
              <a:rPr lang="en-US" sz="2800" b="1" dirty="0"/>
              <a:t>Counting Sort</a:t>
            </a:r>
            <a:endParaRPr lang="he-IL" sz="2800" b="1" dirty="0"/>
          </a:p>
          <a:p>
            <a:pPr marL="457200" indent="-457200" algn="r" rtl="1">
              <a:buFont typeface="Arial" panose="020B0604020202020204" pitchFamily="34" charset="0"/>
              <a:buChar char="•"/>
            </a:pPr>
            <a:r>
              <a:rPr lang="he-IL" sz="2800" b="1" dirty="0"/>
              <a:t>מיון בסיס</a:t>
            </a:r>
            <a:r>
              <a:rPr lang="en-US" sz="2800" b="1" dirty="0"/>
              <a:t>Radix Sort </a:t>
            </a:r>
            <a:endParaRPr lang="he-IL" sz="2800" b="1" dirty="0"/>
          </a:p>
          <a:p>
            <a:pPr marL="571500" indent="-571500" algn="r" rtl="1">
              <a:buFont typeface="Arial" panose="020B0604020202020204" pitchFamily="34" charset="0"/>
              <a:buChar char="•"/>
            </a:pPr>
            <a:r>
              <a:rPr lang="he-IL" sz="3600" b="1" dirty="0"/>
              <a:t>עבודה עצמית</a:t>
            </a:r>
          </a:p>
        </p:txBody>
      </p:sp>
      <p:pic>
        <p:nvPicPr>
          <p:cNvPr id="1028" name="Picture 4" descr="×ª××¦××ª ×ª××× × ×¢×××¨ ××× ×××¨×¡×××ª ××¨×××">
            <a:extLst>
              <a:ext uri="{FF2B5EF4-FFF2-40B4-BE49-F238E27FC236}">
                <a16:creationId xmlns:a16="http://schemas.microsoft.com/office/drawing/2014/main" id="{8701EBB6-A850-4A24-BE3A-E75CDECCF0A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668000" y="139254"/>
            <a:ext cx="1363662" cy="754955"/>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0059A83D-BB62-4B5C-ACB3-8EFC618F24A6}"/>
              </a:ext>
            </a:extLst>
          </p:cNvPr>
          <p:cNvSpPr txBox="1">
            <a:spLocks/>
          </p:cNvSpPr>
          <p:nvPr/>
        </p:nvSpPr>
        <p:spPr>
          <a:xfrm>
            <a:off x="-3303639"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 –</a:t>
            </a:r>
            <a:r>
              <a:rPr lang="en-US" sz="1400" dirty="0"/>
              <a:t> </a:t>
            </a:r>
            <a:r>
              <a:rPr lang="en-US" sz="1400" dirty="0">
                <a:hlinkClick r:id="rId3"/>
              </a:rPr>
              <a:t>zvimints@gmail.com</a:t>
            </a:r>
            <a:r>
              <a:rPr lang="en-US" sz="1400" dirty="0"/>
              <a:t>  </a:t>
            </a:r>
            <a:endParaRPr lang="he-IL" sz="1400" dirty="0"/>
          </a:p>
        </p:txBody>
      </p:sp>
    </p:spTree>
    <p:extLst>
      <p:ext uri="{BB962C8B-B14F-4D97-AF65-F5344CB8AC3E}">
        <p14:creationId xmlns:p14="http://schemas.microsoft.com/office/powerpoint/2010/main" val="428597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rtl="1"/>
            <a:r>
              <a:rPr lang="en-US" dirty="0"/>
              <a:t>Radix Sort </a:t>
            </a:r>
            <a:r>
              <a:rPr lang="he-IL" dirty="0"/>
              <a:t> - </a:t>
            </a:r>
            <a:r>
              <a:rPr lang="he-IL" dirty="0">
                <a:cs typeface="+mn-cs"/>
              </a:rPr>
              <a:t>מיון בסיס</a:t>
            </a:r>
            <a:br>
              <a:rPr lang="he-IL" dirty="0">
                <a:cs typeface="+mn-cs"/>
              </a:rPr>
            </a:br>
            <a:endParaRPr lang="he-IL" dirty="0">
              <a:cs typeface="+mn-cs"/>
            </a:endParaRP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sp>
        <p:nvSpPr>
          <p:cNvPr id="8" name="Rectangle 7">
            <a:extLst>
              <a:ext uri="{FF2B5EF4-FFF2-40B4-BE49-F238E27FC236}">
                <a16:creationId xmlns:a16="http://schemas.microsoft.com/office/drawing/2014/main" id="{2B03E5E5-7D45-4FA3-92DD-3CDBE8F9B2F7}"/>
              </a:ext>
            </a:extLst>
          </p:cNvPr>
          <p:cNvSpPr/>
          <p:nvPr/>
        </p:nvSpPr>
        <p:spPr>
          <a:xfrm>
            <a:off x="952901" y="1991149"/>
            <a:ext cx="10852619" cy="1754326"/>
          </a:xfrm>
          <a:prstGeom prst="rect">
            <a:avLst/>
          </a:prstGeom>
        </p:spPr>
        <p:txBody>
          <a:bodyPr wrap="square">
            <a:spAutoFit/>
          </a:bodyPr>
          <a:lstStyle/>
          <a:p>
            <a:r>
              <a:rPr lang="en-US" sz="3600" b="1" u="sng" dirty="0"/>
              <a:t>Radix-Sort (A, d)</a:t>
            </a:r>
          </a:p>
          <a:p>
            <a:r>
              <a:rPr lang="en-US" sz="3600" dirty="0"/>
              <a:t>for </a:t>
            </a:r>
            <a:r>
              <a:rPr lang="en-US" sz="3600" dirty="0" err="1"/>
              <a:t>i</a:t>
            </a:r>
            <a:r>
              <a:rPr lang="en-US" sz="3600" dirty="0"/>
              <a:t> ← 1 to d </a:t>
            </a:r>
          </a:p>
          <a:p>
            <a:r>
              <a:rPr lang="en-US" sz="3600" b="1" dirty="0"/>
              <a:t>	Use Stable Sort algo to sort A on digit </a:t>
            </a:r>
            <a:r>
              <a:rPr lang="en-US" sz="3600" b="1" dirty="0" err="1"/>
              <a:t>i</a:t>
            </a:r>
            <a:endParaRPr lang="en-US" sz="3600" b="1" u="sng" dirty="0"/>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41441F31-A1E9-4F57-A8BA-277A82664FA6}"/>
                  </a:ext>
                </a:extLst>
              </p:cNvPr>
              <p:cNvSpPr/>
              <p:nvPr/>
            </p:nvSpPr>
            <p:spPr>
              <a:xfrm>
                <a:off x="3426637" y="4352937"/>
                <a:ext cx="4893071" cy="923330"/>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5400" b="0" i="1" cap="none" spc="0"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𝑂</m:t>
                      </m:r>
                      <m:r>
                        <a:rPr lang="en-US" sz="5400" b="0" i="1" cap="none" spc="0"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m:t>
                      </m:r>
                      <m:sSup>
                        <m:sSupPr>
                          <m:ctrlPr>
                            <a:rPr lang="he-IL" sz="5400" b="0" i="1" cap="none" spc="0"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ctrlPr>
                        </m:sSupPr>
                        <m:e>
                          <m:r>
                            <a:rPr lang="en-US" sz="5400" b="0" i="1" cap="none" spc="0"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𝑑</m:t>
                          </m:r>
                        </m:e>
                        <m:sup>
                          <m:r>
                            <a:rPr lang="he-IL" sz="5400" b="0" i="1" cap="none" spc="0"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2</m:t>
                          </m:r>
                        </m:sup>
                      </m:sSup>
                      <m:r>
                        <a:rPr lang="en-US" sz="5400" b="0" i="1" cap="none" spc="0"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m:t>
                      </m:r>
                      <m:r>
                        <a:rPr lang="en-US" sz="5400" b="0" i="1" cap="none" spc="0"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𝑛</m:t>
                      </m:r>
                      <m:r>
                        <a:rPr lang="en-US" sz="5400" b="0" i="1" cap="none" spc="0"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m:t>
                      </m:r>
                      <m:r>
                        <a:rPr lang="en-US" sz="5400" b="0" i="1" cap="none" spc="0"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𝑘</m:t>
                      </m:r>
                      <m:r>
                        <a:rPr lang="en-US" sz="5400" b="0" i="1" cap="none" spc="0" dirty="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m:t>
                      </m:r>
                    </m:oMath>
                  </m:oMathPara>
                </a14:m>
                <a:endParaRPr lang="en-US" sz="5400" b="0" cap="none" spc="0" dirty="0">
                  <a:ln w="0"/>
                  <a:solidFill>
                    <a:srgbClr val="FF0000"/>
                  </a:solidFill>
                  <a:effectLst>
                    <a:outerShdw blurRad="38100" dist="25400" dir="5400000" algn="ctr" rotWithShape="0">
                      <a:srgbClr val="6E747A">
                        <a:alpha val="43000"/>
                      </a:srgbClr>
                    </a:outerShdw>
                  </a:effectLst>
                </a:endParaRPr>
              </a:p>
            </p:txBody>
          </p:sp>
        </mc:Choice>
        <mc:Fallback>
          <p:sp>
            <p:nvSpPr>
              <p:cNvPr id="10" name="Rectangle 9">
                <a:extLst>
                  <a:ext uri="{FF2B5EF4-FFF2-40B4-BE49-F238E27FC236}">
                    <a16:creationId xmlns:a16="http://schemas.microsoft.com/office/drawing/2014/main" id="{41441F31-A1E9-4F57-A8BA-277A82664FA6}"/>
                  </a:ext>
                </a:extLst>
              </p:cNvPr>
              <p:cNvSpPr>
                <a:spLocks noRot="1" noChangeAspect="1" noMove="1" noResize="1" noEditPoints="1" noAdjustHandles="1" noChangeArrowheads="1" noChangeShapeType="1" noTextEdit="1"/>
              </p:cNvSpPr>
              <p:nvPr/>
            </p:nvSpPr>
            <p:spPr>
              <a:xfrm>
                <a:off x="3426637" y="4352937"/>
                <a:ext cx="4893071" cy="923330"/>
              </a:xfrm>
              <a:prstGeom prst="rect">
                <a:avLst/>
              </a:prstGeom>
              <a:blipFill>
                <a:blip r:embed="rId2"/>
                <a:stretch>
                  <a:fillRect/>
                </a:stretch>
              </a:blipFill>
            </p:spPr>
            <p:txBody>
              <a:bodyPr/>
              <a:lstStyle/>
              <a:p>
                <a:r>
                  <a:rPr lang="en-IL">
                    <a:noFill/>
                  </a:rPr>
                  <a:t> </a:t>
                </a:r>
              </a:p>
            </p:txBody>
          </p:sp>
        </mc:Fallback>
      </mc:AlternateContent>
      <p:sp>
        <p:nvSpPr>
          <p:cNvPr id="11" name="Rectangle 10">
            <a:extLst>
              <a:ext uri="{FF2B5EF4-FFF2-40B4-BE49-F238E27FC236}">
                <a16:creationId xmlns:a16="http://schemas.microsoft.com/office/drawing/2014/main" id="{AF532BD4-C9FD-4FF6-8881-1EB40CF17E59}"/>
              </a:ext>
            </a:extLst>
          </p:cNvPr>
          <p:cNvSpPr/>
          <p:nvPr/>
        </p:nvSpPr>
        <p:spPr>
          <a:xfrm>
            <a:off x="2420753" y="5306766"/>
            <a:ext cx="3532472" cy="778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lumMod val="85000"/>
                    <a:lumOff val="15000"/>
                  </a:schemeClr>
                </a:solidFill>
              </a:rPr>
              <a:t>כמות ספרות</a:t>
            </a:r>
          </a:p>
          <a:p>
            <a:pPr algn="ctr"/>
            <a:r>
              <a:rPr lang="he-IL" dirty="0">
                <a:solidFill>
                  <a:schemeClr val="bg1">
                    <a:lumMod val="85000"/>
                    <a:lumOff val="15000"/>
                  </a:schemeClr>
                </a:solidFill>
              </a:rPr>
              <a:t>לדוגמא ל-מספר 555 יש 3 ספרות</a:t>
            </a:r>
          </a:p>
        </p:txBody>
      </p:sp>
      <p:sp>
        <p:nvSpPr>
          <p:cNvPr id="12" name="Rectangle 11">
            <a:extLst>
              <a:ext uri="{FF2B5EF4-FFF2-40B4-BE49-F238E27FC236}">
                <a16:creationId xmlns:a16="http://schemas.microsoft.com/office/drawing/2014/main" id="{CFE946B5-3DC1-4BD2-AB1A-D7C318F59914}"/>
              </a:ext>
            </a:extLst>
          </p:cNvPr>
          <p:cNvSpPr/>
          <p:nvPr/>
        </p:nvSpPr>
        <p:spPr>
          <a:xfrm>
            <a:off x="6238774" y="5306766"/>
            <a:ext cx="3606561" cy="778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a:solidFill>
                  <a:schemeClr val="bg1">
                    <a:lumMod val="85000"/>
                    <a:lumOff val="15000"/>
                  </a:schemeClr>
                </a:solidFill>
              </a:rPr>
              <a:t>=n</a:t>
            </a:r>
            <a:r>
              <a:rPr lang="he-IL" dirty="0">
                <a:solidFill>
                  <a:schemeClr val="bg1">
                    <a:lumMod val="85000"/>
                    <a:lumOff val="15000"/>
                  </a:schemeClr>
                </a:solidFill>
              </a:rPr>
              <a:t>כמות האיברים במערך</a:t>
            </a:r>
            <a:endParaRPr lang="en-US" dirty="0">
              <a:solidFill>
                <a:schemeClr val="bg1">
                  <a:lumMod val="85000"/>
                  <a:lumOff val="15000"/>
                </a:schemeClr>
              </a:solidFill>
            </a:endParaRPr>
          </a:p>
          <a:p>
            <a:pPr algn="ctr" rtl="1"/>
            <a:r>
              <a:rPr lang="en-US" dirty="0">
                <a:solidFill>
                  <a:schemeClr val="bg1">
                    <a:lumMod val="85000"/>
                    <a:lumOff val="15000"/>
                  </a:schemeClr>
                </a:solidFill>
              </a:rPr>
              <a:t>=k</a:t>
            </a:r>
            <a:r>
              <a:rPr lang="he-IL" dirty="0">
                <a:solidFill>
                  <a:schemeClr val="bg1">
                    <a:lumMod val="85000"/>
                    <a:lumOff val="15000"/>
                  </a:schemeClr>
                </a:solidFill>
              </a:rPr>
              <a:t>מספר הערכים האפשריים של ספרה</a:t>
            </a:r>
          </a:p>
        </p:txBody>
      </p:sp>
      <p:sp>
        <p:nvSpPr>
          <p:cNvPr id="14" name="Rectangle 13">
            <a:extLst>
              <a:ext uri="{FF2B5EF4-FFF2-40B4-BE49-F238E27FC236}">
                <a16:creationId xmlns:a16="http://schemas.microsoft.com/office/drawing/2014/main" id="{49D48F98-894D-4702-A29F-042213B1ED7D}"/>
              </a:ext>
            </a:extLst>
          </p:cNvPr>
          <p:cNvSpPr/>
          <p:nvPr/>
        </p:nvSpPr>
        <p:spPr>
          <a:xfrm>
            <a:off x="4507598" y="2848215"/>
            <a:ext cx="4984121" cy="646331"/>
          </a:xfrm>
          <a:prstGeom prst="rect">
            <a:avLst/>
          </a:prstGeom>
        </p:spPr>
        <p:txBody>
          <a:bodyPr wrap="none">
            <a:spAutoFit/>
          </a:bodyPr>
          <a:lstStyle/>
          <a:p>
            <a:pPr algn="r" rtl="1"/>
            <a:r>
              <a:rPr lang="en-US" b="1" dirty="0">
                <a:solidFill>
                  <a:srgbClr val="FFFF00"/>
                </a:solidFill>
              </a:rPr>
              <a:t>Radix Sort </a:t>
            </a:r>
            <a:r>
              <a:rPr lang="he-IL" b="1" dirty="0">
                <a:solidFill>
                  <a:srgbClr val="FFFF00"/>
                </a:solidFill>
              </a:rPr>
              <a:t> יעיל במקרה שיש מספר קטן של ספרות.</a:t>
            </a:r>
          </a:p>
          <a:p>
            <a:pPr algn="r" rtl="1"/>
            <a:endParaRPr lang="he-IL" b="1" dirty="0">
              <a:solidFill>
                <a:srgbClr val="FFFF00"/>
              </a:solidFill>
            </a:endParaRPr>
          </a:p>
        </p:txBody>
      </p:sp>
    </p:spTree>
    <p:extLst>
      <p:ext uri="{BB962C8B-B14F-4D97-AF65-F5344CB8AC3E}">
        <p14:creationId xmlns:p14="http://schemas.microsoft.com/office/powerpoint/2010/main" val="121362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rtl="1"/>
            <a:r>
              <a:rPr lang="en-US" dirty="0"/>
              <a:t>Radix Sort </a:t>
            </a:r>
            <a:r>
              <a:rPr lang="he-IL" dirty="0"/>
              <a:t> - </a:t>
            </a:r>
            <a:r>
              <a:rPr lang="he-IL" dirty="0">
                <a:cs typeface="+mn-cs"/>
              </a:rPr>
              <a:t>מיון בסיס</a:t>
            </a:r>
            <a:br>
              <a:rPr lang="he-IL" dirty="0">
                <a:cs typeface="+mn-cs"/>
              </a:rPr>
            </a:br>
            <a:endParaRPr lang="he-IL" dirty="0">
              <a:cs typeface="+mn-cs"/>
            </a:endParaRP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pic>
        <p:nvPicPr>
          <p:cNvPr id="4" name="Picture 3">
            <a:extLst>
              <a:ext uri="{FF2B5EF4-FFF2-40B4-BE49-F238E27FC236}">
                <a16:creationId xmlns:a16="http://schemas.microsoft.com/office/drawing/2014/main" id="{38A9377F-6935-4461-B938-C1732C7A4438}"/>
              </a:ext>
            </a:extLst>
          </p:cNvPr>
          <p:cNvPicPr>
            <a:picLocks noChangeAspect="1"/>
          </p:cNvPicPr>
          <p:nvPr/>
        </p:nvPicPr>
        <p:blipFill rotWithShape="1">
          <a:blip r:embed="rId2"/>
          <a:srcRect l="30798" t="40284" r="63643" b="22553"/>
          <a:stretch/>
        </p:blipFill>
        <p:spPr>
          <a:xfrm>
            <a:off x="1906622" y="1298643"/>
            <a:ext cx="1132911" cy="4260714"/>
          </a:xfrm>
          <a:prstGeom prst="rect">
            <a:avLst/>
          </a:prstGeom>
        </p:spPr>
      </p:pic>
    </p:spTree>
    <p:extLst>
      <p:ext uri="{BB962C8B-B14F-4D97-AF65-F5344CB8AC3E}">
        <p14:creationId xmlns:p14="http://schemas.microsoft.com/office/powerpoint/2010/main" val="1043572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rtl="1"/>
            <a:r>
              <a:rPr lang="en-US" dirty="0"/>
              <a:t>Radix Sort </a:t>
            </a:r>
            <a:r>
              <a:rPr lang="he-IL" dirty="0"/>
              <a:t> - </a:t>
            </a:r>
            <a:r>
              <a:rPr lang="he-IL" dirty="0">
                <a:cs typeface="+mn-cs"/>
              </a:rPr>
              <a:t>מיון בסיס</a:t>
            </a:r>
            <a:br>
              <a:rPr lang="he-IL" dirty="0">
                <a:cs typeface="+mn-cs"/>
              </a:rPr>
            </a:br>
            <a:endParaRPr lang="he-IL" dirty="0">
              <a:cs typeface="+mn-cs"/>
            </a:endParaRP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pic>
        <p:nvPicPr>
          <p:cNvPr id="4" name="Picture 3">
            <a:extLst>
              <a:ext uri="{FF2B5EF4-FFF2-40B4-BE49-F238E27FC236}">
                <a16:creationId xmlns:a16="http://schemas.microsoft.com/office/drawing/2014/main" id="{38A9377F-6935-4461-B938-C1732C7A4438}"/>
              </a:ext>
            </a:extLst>
          </p:cNvPr>
          <p:cNvPicPr>
            <a:picLocks noChangeAspect="1"/>
          </p:cNvPicPr>
          <p:nvPr/>
        </p:nvPicPr>
        <p:blipFill rotWithShape="1">
          <a:blip r:embed="rId2"/>
          <a:srcRect l="30798" t="40284" r="53092" b="22553"/>
          <a:stretch/>
        </p:blipFill>
        <p:spPr>
          <a:xfrm>
            <a:off x="1906622" y="1298643"/>
            <a:ext cx="3283445" cy="4260714"/>
          </a:xfrm>
          <a:prstGeom prst="rect">
            <a:avLst/>
          </a:prstGeom>
        </p:spPr>
      </p:pic>
    </p:spTree>
    <p:extLst>
      <p:ext uri="{BB962C8B-B14F-4D97-AF65-F5344CB8AC3E}">
        <p14:creationId xmlns:p14="http://schemas.microsoft.com/office/powerpoint/2010/main" val="89007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rtl="1"/>
            <a:r>
              <a:rPr lang="en-US" dirty="0"/>
              <a:t>Radix Sort </a:t>
            </a:r>
            <a:r>
              <a:rPr lang="he-IL" dirty="0"/>
              <a:t> - </a:t>
            </a:r>
            <a:r>
              <a:rPr lang="he-IL" dirty="0">
                <a:cs typeface="+mn-cs"/>
              </a:rPr>
              <a:t>מיון בסיס</a:t>
            </a:r>
            <a:br>
              <a:rPr lang="he-IL" dirty="0">
                <a:cs typeface="+mn-cs"/>
              </a:rPr>
            </a:br>
            <a:endParaRPr lang="he-IL" dirty="0">
              <a:cs typeface="+mn-cs"/>
            </a:endParaRP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pic>
        <p:nvPicPr>
          <p:cNvPr id="4" name="Picture 3">
            <a:extLst>
              <a:ext uri="{FF2B5EF4-FFF2-40B4-BE49-F238E27FC236}">
                <a16:creationId xmlns:a16="http://schemas.microsoft.com/office/drawing/2014/main" id="{38A9377F-6935-4461-B938-C1732C7A4438}"/>
              </a:ext>
            </a:extLst>
          </p:cNvPr>
          <p:cNvPicPr>
            <a:picLocks noChangeAspect="1"/>
          </p:cNvPicPr>
          <p:nvPr/>
        </p:nvPicPr>
        <p:blipFill rotWithShape="1">
          <a:blip r:embed="rId2"/>
          <a:srcRect l="30798" t="40284" r="38055" b="22553"/>
          <a:stretch/>
        </p:blipFill>
        <p:spPr>
          <a:xfrm>
            <a:off x="1906622" y="1298643"/>
            <a:ext cx="6348378" cy="4260714"/>
          </a:xfrm>
          <a:prstGeom prst="rect">
            <a:avLst/>
          </a:prstGeom>
        </p:spPr>
      </p:pic>
    </p:spTree>
    <p:extLst>
      <p:ext uri="{BB962C8B-B14F-4D97-AF65-F5344CB8AC3E}">
        <p14:creationId xmlns:p14="http://schemas.microsoft.com/office/powerpoint/2010/main" val="3787482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rtl="1"/>
            <a:r>
              <a:rPr lang="en-US" dirty="0"/>
              <a:t>Radix Sort </a:t>
            </a:r>
            <a:r>
              <a:rPr lang="he-IL" dirty="0"/>
              <a:t> - </a:t>
            </a:r>
            <a:r>
              <a:rPr lang="he-IL" dirty="0">
                <a:cs typeface="+mn-cs"/>
              </a:rPr>
              <a:t>מיון בסיס</a:t>
            </a:r>
            <a:br>
              <a:rPr lang="he-IL" dirty="0">
                <a:cs typeface="+mn-cs"/>
              </a:rPr>
            </a:br>
            <a:endParaRPr lang="he-IL" dirty="0">
              <a:cs typeface="+mn-cs"/>
            </a:endParaRP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pic>
        <p:nvPicPr>
          <p:cNvPr id="4" name="Picture 3">
            <a:extLst>
              <a:ext uri="{FF2B5EF4-FFF2-40B4-BE49-F238E27FC236}">
                <a16:creationId xmlns:a16="http://schemas.microsoft.com/office/drawing/2014/main" id="{38A9377F-6935-4461-B938-C1732C7A4438}"/>
              </a:ext>
            </a:extLst>
          </p:cNvPr>
          <p:cNvPicPr>
            <a:picLocks noChangeAspect="1"/>
          </p:cNvPicPr>
          <p:nvPr/>
        </p:nvPicPr>
        <p:blipFill rotWithShape="1">
          <a:blip r:embed="rId2"/>
          <a:srcRect l="30798" t="40284" r="30425" b="22553"/>
          <a:stretch/>
        </p:blipFill>
        <p:spPr>
          <a:xfrm>
            <a:off x="1906622" y="1298643"/>
            <a:ext cx="7903460" cy="4260714"/>
          </a:xfrm>
          <a:prstGeom prst="rect">
            <a:avLst/>
          </a:prstGeom>
        </p:spPr>
      </p:pic>
      <p:sp>
        <p:nvSpPr>
          <p:cNvPr id="3" name="Right Brace 2">
            <a:extLst>
              <a:ext uri="{FF2B5EF4-FFF2-40B4-BE49-F238E27FC236}">
                <a16:creationId xmlns:a16="http://schemas.microsoft.com/office/drawing/2014/main" id="{E6C4278A-3CDF-458B-A690-B6CA054B0C08}"/>
              </a:ext>
            </a:extLst>
          </p:cNvPr>
          <p:cNvSpPr/>
          <p:nvPr/>
        </p:nvSpPr>
        <p:spPr>
          <a:xfrm>
            <a:off x="9931400" y="1298643"/>
            <a:ext cx="448733" cy="4260714"/>
          </a:xfrm>
          <a:prstGeom prst="rightBrace">
            <a:avLst/>
          </a:prstGeom>
          <a:ln w="38100"/>
        </p:spPr>
        <p:style>
          <a:lnRef idx="3">
            <a:schemeClr val="accent4"/>
          </a:lnRef>
          <a:fillRef idx="0">
            <a:schemeClr val="accent4"/>
          </a:fillRef>
          <a:effectRef idx="2">
            <a:schemeClr val="accent4"/>
          </a:effectRef>
          <a:fontRef idx="minor">
            <a:schemeClr val="tx1"/>
          </a:fontRef>
        </p:style>
        <p:txBody>
          <a:bodyPr rtlCol="1" anchor="ctr"/>
          <a:lstStyle/>
          <a:p>
            <a:pPr algn="ctr"/>
            <a:endParaRPr lang="he-IL"/>
          </a:p>
        </p:txBody>
      </p:sp>
      <p:sp>
        <p:nvSpPr>
          <p:cNvPr id="8" name="Title 1">
            <a:extLst>
              <a:ext uri="{FF2B5EF4-FFF2-40B4-BE49-F238E27FC236}">
                <a16:creationId xmlns:a16="http://schemas.microsoft.com/office/drawing/2014/main" id="{14D4649F-9D26-485C-A804-EB99BC305ADD}"/>
              </a:ext>
            </a:extLst>
          </p:cNvPr>
          <p:cNvSpPr txBox="1">
            <a:spLocks/>
          </p:cNvSpPr>
          <p:nvPr/>
        </p:nvSpPr>
        <p:spPr>
          <a:xfrm>
            <a:off x="5989468" y="2744949"/>
            <a:ext cx="10515600" cy="1325563"/>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Sorted</a:t>
            </a:r>
            <a:endParaRPr lang="he-IL" dirty="0">
              <a:cs typeface="+mn-cs"/>
            </a:endParaRPr>
          </a:p>
        </p:txBody>
      </p:sp>
    </p:spTree>
    <p:extLst>
      <p:ext uri="{BB962C8B-B14F-4D97-AF65-F5344CB8AC3E}">
        <p14:creationId xmlns:p14="http://schemas.microsoft.com/office/powerpoint/2010/main" val="98081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a:r>
              <a:rPr lang="he-IL" dirty="0">
                <a:solidFill>
                  <a:srgbClr val="FFFF00"/>
                </a:solidFill>
                <a:cs typeface="+mn-cs"/>
              </a:rPr>
              <a:t>שאלה</a:t>
            </a:r>
            <a:br>
              <a:rPr lang="he-IL" dirty="0">
                <a:solidFill>
                  <a:srgbClr val="FFFF00"/>
                </a:solidFill>
                <a:cs typeface="+mn-cs"/>
              </a:rPr>
            </a:br>
            <a:endParaRPr lang="he-IL" dirty="0">
              <a:solidFill>
                <a:srgbClr val="FFFF00"/>
              </a:solidFill>
              <a:cs typeface="+mn-cs"/>
            </a:endParaRP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C97D4-23E3-455B-8B09-0803025E5303}"/>
                  </a:ext>
                </a:extLst>
              </p:cNvPr>
              <p:cNvSpPr/>
              <p:nvPr/>
            </p:nvSpPr>
            <p:spPr>
              <a:xfrm>
                <a:off x="-265471" y="1027906"/>
                <a:ext cx="11700387" cy="523220"/>
              </a:xfrm>
              <a:prstGeom prst="rect">
                <a:avLst/>
              </a:prstGeom>
            </p:spPr>
            <p:txBody>
              <a:bodyPr wrap="square">
                <a:spAutoFit/>
              </a:bodyPr>
              <a:lstStyle/>
              <a:p>
                <a:pPr algn="r" rtl="1"/>
                <a:r>
                  <a:rPr lang="he-IL" sz="2800" dirty="0"/>
                  <a:t>בהינתן </a:t>
                </a:r>
                <a14:m>
                  <m:oMath xmlns:m="http://schemas.openxmlformats.org/officeDocument/2006/math">
                    <m:r>
                      <a:rPr lang="en-US" sz="2800" b="0" i="1" smtClean="0">
                        <a:latin typeface="Cambria Math" panose="02040503050406030204" pitchFamily="18" charset="0"/>
                      </a:rPr>
                      <m:t>𝑛</m:t>
                    </m:r>
                  </m:oMath>
                </a14:m>
                <a:r>
                  <a:rPr lang="he-IL" sz="2800" dirty="0"/>
                  <a:t> מספרים שלמים בטווח </a:t>
                </a:r>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1</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3</m:t>
                        </m:r>
                      </m:sup>
                    </m:sSup>
                    <m:r>
                      <a:rPr lang="en-US" sz="2800" b="0" i="1" smtClean="0">
                        <a:latin typeface="Cambria Math" panose="02040503050406030204" pitchFamily="18" charset="0"/>
                      </a:rPr>
                      <m:t>]</m:t>
                    </m:r>
                  </m:oMath>
                </a14:m>
                <a:r>
                  <a:rPr lang="he-IL" sz="2800" dirty="0"/>
                  <a:t>, הציעו אלגוריתם יעיל למיון האיברים</a:t>
                </a:r>
              </a:p>
            </p:txBody>
          </p:sp>
        </mc:Choice>
        <mc:Fallback xmlns="">
          <p:sp>
            <p:nvSpPr>
              <p:cNvPr id="6" name="Rectangle 5">
                <a:extLst>
                  <a:ext uri="{FF2B5EF4-FFF2-40B4-BE49-F238E27FC236}">
                    <a16:creationId xmlns:a16="http://schemas.microsoft.com/office/drawing/2014/main" id="{835C97D4-23E3-455B-8B09-0803025E5303}"/>
                  </a:ext>
                </a:extLst>
              </p:cNvPr>
              <p:cNvSpPr>
                <a:spLocks noRot="1" noChangeAspect="1" noMove="1" noResize="1" noEditPoints="1" noAdjustHandles="1" noChangeArrowheads="1" noChangeShapeType="1" noTextEdit="1"/>
              </p:cNvSpPr>
              <p:nvPr/>
            </p:nvSpPr>
            <p:spPr>
              <a:xfrm>
                <a:off x="-265471" y="1027906"/>
                <a:ext cx="11700387" cy="523220"/>
              </a:xfrm>
              <a:prstGeom prst="rect">
                <a:avLst/>
              </a:prstGeom>
              <a:blipFill>
                <a:blip r:embed="rId2"/>
                <a:stretch>
                  <a:fillRect t="-12941" r="-1042" b="-32941"/>
                </a:stretch>
              </a:blipFill>
            </p:spPr>
            <p:txBody>
              <a:bodyPr/>
              <a:lstStyle/>
              <a:p>
                <a:r>
                  <a:rPr lang="he-IL">
                    <a:noFill/>
                  </a:rPr>
                  <a:t> </a:t>
                </a:r>
              </a:p>
            </p:txBody>
          </p:sp>
        </mc:Fallback>
      </mc:AlternateContent>
      <p:sp>
        <p:nvSpPr>
          <p:cNvPr id="9" name="Rectangle 8">
            <a:extLst>
              <a:ext uri="{FF2B5EF4-FFF2-40B4-BE49-F238E27FC236}">
                <a16:creationId xmlns:a16="http://schemas.microsoft.com/office/drawing/2014/main" id="{BA2FDA7B-A7DD-4BB8-93B3-483EF04D64B8}"/>
              </a:ext>
            </a:extLst>
          </p:cNvPr>
          <p:cNvSpPr/>
          <p:nvPr/>
        </p:nvSpPr>
        <p:spPr>
          <a:xfrm>
            <a:off x="6892413" y="1751329"/>
            <a:ext cx="4542503" cy="523220"/>
          </a:xfrm>
          <a:prstGeom prst="rect">
            <a:avLst/>
          </a:prstGeom>
        </p:spPr>
        <p:txBody>
          <a:bodyPr wrap="square">
            <a:spAutoFit/>
          </a:bodyPr>
          <a:lstStyle/>
          <a:p>
            <a:pPr algn="r" rtl="1"/>
            <a:r>
              <a:rPr lang="he-IL" sz="2800" dirty="0"/>
              <a:t>הצעה: מיון מבוסס השוואות </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F89F407-B622-4A2C-87B0-F39B217F5299}"/>
                  </a:ext>
                </a:extLst>
              </p:cNvPr>
              <p:cNvSpPr/>
              <p:nvPr/>
            </p:nvSpPr>
            <p:spPr>
              <a:xfrm>
                <a:off x="4881717" y="1741991"/>
                <a:ext cx="3018503" cy="52322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𝑂</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𝑙𝑜𝑔𝑛</m:t>
                      </m:r>
                      <m:r>
                        <a:rPr lang="en-US" sz="2800" b="0" i="1" smtClean="0">
                          <a:solidFill>
                            <a:srgbClr val="C00000"/>
                          </a:solidFill>
                          <a:latin typeface="Cambria Math" panose="02040503050406030204" pitchFamily="18" charset="0"/>
                        </a:rPr>
                        <m:t>)</m:t>
                      </m:r>
                    </m:oMath>
                  </m:oMathPara>
                </a14:m>
                <a:endParaRPr lang="he-IL" sz="2800" dirty="0">
                  <a:solidFill>
                    <a:srgbClr val="C00000"/>
                  </a:solidFill>
                </a:endParaRPr>
              </a:p>
            </p:txBody>
          </p:sp>
        </mc:Choice>
        <mc:Fallback xmlns="">
          <p:sp>
            <p:nvSpPr>
              <p:cNvPr id="10" name="Rectangle 9">
                <a:extLst>
                  <a:ext uri="{FF2B5EF4-FFF2-40B4-BE49-F238E27FC236}">
                    <a16:creationId xmlns:a16="http://schemas.microsoft.com/office/drawing/2014/main" id="{6F89F407-B622-4A2C-87B0-F39B217F5299}"/>
                  </a:ext>
                </a:extLst>
              </p:cNvPr>
              <p:cNvSpPr>
                <a:spLocks noRot="1" noChangeAspect="1" noMove="1" noResize="1" noEditPoints="1" noAdjustHandles="1" noChangeArrowheads="1" noChangeShapeType="1" noTextEdit="1"/>
              </p:cNvSpPr>
              <p:nvPr/>
            </p:nvSpPr>
            <p:spPr>
              <a:xfrm>
                <a:off x="4881717" y="1741991"/>
                <a:ext cx="3018503" cy="523220"/>
              </a:xfrm>
              <a:prstGeom prst="rect">
                <a:avLst/>
              </a:prstGeom>
              <a:blipFill>
                <a:blip r:embed="rId3"/>
                <a:stretch>
                  <a:fillRect/>
                </a:stretch>
              </a:blipFill>
            </p:spPr>
            <p:txBody>
              <a:bodyPr/>
              <a:lstStyle/>
              <a:p>
                <a:r>
                  <a:rPr lang="he-IL">
                    <a:noFill/>
                  </a:rPr>
                  <a:t> </a:t>
                </a:r>
              </a:p>
            </p:txBody>
          </p:sp>
        </mc:Fallback>
      </mc:AlternateContent>
      <p:sp>
        <p:nvSpPr>
          <p:cNvPr id="11" name="Rectangle 10">
            <a:extLst>
              <a:ext uri="{FF2B5EF4-FFF2-40B4-BE49-F238E27FC236}">
                <a16:creationId xmlns:a16="http://schemas.microsoft.com/office/drawing/2014/main" id="{9607C02E-5C29-4731-88D1-0690AF32E07F}"/>
              </a:ext>
            </a:extLst>
          </p:cNvPr>
          <p:cNvSpPr/>
          <p:nvPr/>
        </p:nvSpPr>
        <p:spPr>
          <a:xfrm>
            <a:off x="6390969" y="2353469"/>
            <a:ext cx="5043948" cy="523220"/>
          </a:xfrm>
          <a:prstGeom prst="rect">
            <a:avLst/>
          </a:prstGeom>
        </p:spPr>
        <p:txBody>
          <a:bodyPr wrap="square">
            <a:spAutoFit/>
          </a:bodyPr>
          <a:lstStyle/>
          <a:p>
            <a:pPr algn="r" rtl="1"/>
            <a:r>
              <a:rPr lang="he-IL" sz="2800" dirty="0"/>
              <a:t>הצעה: מיון מנייה </a:t>
            </a:r>
            <a:r>
              <a:rPr lang="en-US" sz="2800" dirty="0"/>
              <a:t>Counting Sort</a:t>
            </a:r>
            <a:endParaRPr lang="he-IL" sz="280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4AC1CF3-7DD0-4544-8371-1B971041B21D}"/>
                  </a:ext>
                </a:extLst>
              </p:cNvPr>
              <p:cNvSpPr/>
              <p:nvPr/>
            </p:nvSpPr>
            <p:spPr>
              <a:xfrm>
                <a:off x="2802194" y="2353469"/>
                <a:ext cx="4090219" cy="52322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𝑛</m:t>
                              </m:r>
                            </m:e>
                            <m:sup>
                              <m:r>
                                <a:rPr lang="en-US" sz="2800" b="0" i="1" smtClean="0">
                                  <a:solidFill>
                                    <a:srgbClr val="C00000"/>
                                  </a:solidFill>
                                  <a:latin typeface="Cambria Math" panose="02040503050406030204" pitchFamily="18" charset="0"/>
                                </a:rPr>
                                <m:t>3</m:t>
                              </m:r>
                            </m:sup>
                          </m:sSup>
                        </m:e>
                      </m: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𝑂</m:t>
                      </m:r>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𝑛</m:t>
                          </m:r>
                        </m:e>
                        <m:sup>
                          <m:r>
                            <a:rPr lang="en-US" sz="2800" b="0" i="1" smtClean="0">
                              <a:solidFill>
                                <a:srgbClr val="C00000"/>
                              </a:solidFill>
                              <a:latin typeface="Cambria Math" panose="02040503050406030204" pitchFamily="18" charset="0"/>
                            </a:rPr>
                            <m:t>3</m:t>
                          </m:r>
                        </m:sup>
                      </m:sSup>
                      <m:r>
                        <a:rPr lang="en-US" sz="2800" b="0" i="1" smtClean="0">
                          <a:solidFill>
                            <a:srgbClr val="C00000"/>
                          </a:solidFill>
                          <a:latin typeface="Cambria Math" panose="02040503050406030204" pitchFamily="18" charset="0"/>
                        </a:rPr>
                        <m:t>)</m:t>
                      </m:r>
                    </m:oMath>
                  </m:oMathPara>
                </a14:m>
                <a:endParaRPr lang="he-IL" sz="2800" dirty="0">
                  <a:solidFill>
                    <a:srgbClr val="C00000"/>
                  </a:solidFill>
                </a:endParaRPr>
              </a:p>
            </p:txBody>
          </p:sp>
        </mc:Choice>
        <mc:Fallback xmlns="">
          <p:sp>
            <p:nvSpPr>
              <p:cNvPr id="12" name="Rectangle 11">
                <a:extLst>
                  <a:ext uri="{FF2B5EF4-FFF2-40B4-BE49-F238E27FC236}">
                    <a16:creationId xmlns:a16="http://schemas.microsoft.com/office/drawing/2014/main" id="{44AC1CF3-7DD0-4544-8371-1B971041B21D}"/>
                  </a:ext>
                </a:extLst>
              </p:cNvPr>
              <p:cNvSpPr>
                <a:spLocks noRot="1" noChangeAspect="1" noMove="1" noResize="1" noEditPoints="1" noAdjustHandles="1" noChangeArrowheads="1" noChangeShapeType="1" noTextEdit="1"/>
              </p:cNvSpPr>
              <p:nvPr/>
            </p:nvSpPr>
            <p:spPr>
              <a:xfrm>
                <a:off x="2802194" y="2353469"/>
                <a:ext cx="4090219" cy="523220"/>
              </a:xfrm>
              <a:prstGeom prst="rect">
                <a:avLst/>
              </a:prstGeom>
              <a:blipFill>
                <a:blip r:embed="rId4"/>
                <a:stretch>
                  <a:fillRect/>
                </a:stretch>
              </a:blipFill>
            </p:spPr>
            <p:txBody>
              <a:bodyPr/>
              <a:lstStyle/>
              <a:p>
                <a:r>
                  <a:rPr lang="he-IL">
                    <a:noFill/>
                  </a:rPr>
                  <a:t> </a:t>
                </a:r>
              </a:p>
            </p:txBody>
          </p:sp>
        </mc:Fallback>
      </mc:AlternateContent>
      <p:sp>
        <p:nvSpPr>
          <p:cNvPr id="13" name="Rectangle 12">
            <a:extLst>
              <a:ext uri="{FF2B5EF4-FFF2-40B4-BE49-F238E27FC236}">
                <a16:creationId xmlns:a16="http://schemas.microsoft.com/office/drawing/2014/main" id="{D7349AE4-8D7B-47E4-860E-D22BDB26A0F0}"/>
              </a:ext>
            </a:extLst>
          </p:cNvPr>
          <p:cNvSpPr/>
          <p:nvPr/>
        </p:nvSpPr>
        <p:spPr>
          <a:xfrm>
            <a:off x="6390968" y="3124283"/>
            <a:ext cx="5043948" cy="523220"/>
          </a:xfrm>
          <a:prstGeom prst="rect">
            <a:avLst/>
          </a:prstGeom>
        </p:spPr>
        <p:txBody>
          <a:bodyPr wrap="square">
            <a:spAutoFit/>
          </a:bodyPr>
          <a:lstStyle/>
          <a:p>
            <a:pPr algn="r" rtl="1"/>
            <a:r>
              <a:rPr lang="he-IL" sz="2800" dirty="0"/>
              <a:t>הצעה: מיון בסיס </a:t>
            </a:r>
            <a:r>
              <a:rPr lang="en-US" sz="2800" dirty="0"/>
              <a:t>Radix Sort</a:t>
            </a:r>
            <a:endParaRPr lang="he-IL" sz="2800"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CD61D36-FAA5-4786-800A-BE27977B14BA}"/>
                  </a:ext>
                </a:extLst>
              </p:cNvPr>
              <p:cNvSpPr/>
              <p:nvPr/>
            </p:nvSpPr>
            <p:spPr>
              <a:xfrm>
                <a:off x="-558265" y="4546416"/>
                <a:ext cx="12609093" cy="523220"/>
              </a:xfrm>
              <a:prstGeom prst="rect">
                <a:avLst/>
              </a:prstGeom>
            </p:spPr>
            <p:txBody>
              <a:bodyPr wrap="square">
                <a:spAutoFit/>
              </a:bodyPr>
              <a:lstStyle/>
              <a:p>
                <a:pPr algn="r" rtl="1"/>
                <a:r>
                  <a:rPr lang="he-IL" sz="2800" dirty="0"/>
                  <a:t>כדי לייצג את </a:t>
                </a:r>
                <a14:m>
                  <m:oMath xmlns:m="http://schemas.openxmlformats.org/officeDocument/2006/math">
                    <m:sSup>
                      <m:sSupPr>
                        <m:ctrlPr>
                          <a:rPr lang="he-IL" sz="2800" b="0" i="1" smtClean="0">
                            <a:latin typeface="Cambria Math" panose="02040503050406030204" pitchFamily="18" charset="0"/>
                          </a:rPr>
                        </m:ctrlPr>
                      </m:sSupPr>
                      <m:e>
                        <m:r>
                          <a:rPr lang="he-IL" sz="2800" b="0" i="1" smtClean="0">
                            <a:latin typeface="Cambria Math" panose="02040503050406030204" pitchFamily="18" charset="0"/>
                          </a:rPr>
                          <m:t> </m:t>
                        </m:r>
                        <m:r>
                          <a:rPr lang="en-US" sz="2800" b="0" i="1" smtClean="0">
                            <a:latin typeface="Cambria Math" panose="02040503050406030204" pitchFamily="18" charset="0"/>
                          </a:rPr>
                          <m:t>𝑛</m:t>
                        </m:r>
                      </m:e>
                      <m:sup>
                        <m:r>
                          <a:rPr lang="he-IL" sz="2800" b="0" i="1" smtClean="0">
                            <a:latin typeface="Cambria Math" panose="02040503050406030204" pitchFamily="18" charset="0"/>
                          </a:rPr>
                          <m:t>3</m:t>
                        </m:r>
                      </m:sup>
                    </m:sSup>
                  </m:oMath>
                </a14:m>
                <a:r>
                  <a:rPr lang="he-IL" sz="2800" dirty="0"/>
                  <a:t>יש צורך ב</a:t>
                </a:r>
                <a14:m>
                  <m:oMath xmlns:m="http://schemas.openxmlformats.org/officeDocument/2006/math">
                    <m:d>
                      <m:dPr>
                        <m:begChr m:val="⌊"/>
                        <m:endChr m:val="⌋"/>
                        <m:ctrlPr>
                          <a:rPr lang="en-US" sz="2800" i="1">
                            <a:latin typeface="Cambria Math" panose="02040503050406030204" pitchFamily="18" charset="0"/>
                          </a:rPr>
                        </m:ctrlPr>
                      </m:dPr>
                      <m:e>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log</m:t>
                                </m:r>
                              </m:e>
                              <m:sub>
                                <m:r>
                                  <a:rPr lang="en-US" sz="2800" i="1">
                                    <a:latin typeface="Cambria Math" panose="02040503050406030204" pitchFamily="18" charset="0"/>
                                  </a:rPr>
                                  <m:t>10</m:t>
                                </m:r>
                              </m:sub>
                            </m:sSub>
                          </m:fName>
                          <m:e>
                            <m:d>
                              <m:dPr>
                                <m:ctrlPr>
                                  <a:rPr lang="en-US" sz="2800" i="1">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3</m:t>
                                    </m:r>
                                  </m:sup>
                                </m:sSup>
                              </m:e>
                            </m:d>
                          </m:e>
                        </m:func>
                      </m:e>
                    </m:d>
                    <m:r>
                      <a:rPr lang="en-US" sz="2800" i="1">
                        <a:latin typeface="Cambria Math" panose="02040503050406030204" pitchFamily="18" charset="0"/>
                      </a:rPr>
                      <m:t>+</m:t>
                    </m:r>
                    <m:r>
                      <a:rPr lang="en-US" sz="2800" i="1">
                        <a:latin typeface="Cambria Math" panose="02040503050406030204" pitchFamily="18" charset="0"/>
                      </a:rPr>
                      <m:t>1</m:t>
                    </m:r>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a:rPr lang="en-US" sz="2800" b="0" i="0" smtClean="0">
                                    <a:latin typeface="Cambria Math" panose="02040503050406030204" pitchFamily="18" charset="0"/>
                                  </a:rPr>
                                  <m:t>3</m:t>
                                </m:r>
                                <m:r>
                                  <m:rPr>
                                    <m:sty m:val="p"/>
                                  </m:rPr>
                                  <a:rPr lang="en-US" sz="2800">
                                    <a:latin typeface="Cambria Math" panose="02040503050406030204" pitchFamily="18" charset="0"/>
                                  </a:rPr>
                                  <m:t>log</m:t>
                                </m:r>
                              </m:e>
                              <m:sub>
                                <m:r>
                                  <a:rPr lang="en-US" sz="2800" i="1">
                                    <a:latin typeface="Cambria Math" panose="02040503050406030204" pitchFamily="18" charset="0"/>
                                  </a:rPr>
                                  <m:t>10</m:t>
                                </m:r>
                              </m:sub>
                            </m:sSub>
                          </m:fName>
                          <m:e>
                            <m:d>
                              <m:dPr>
                                <m:ctrlPr>
                                  <a:rPr lang="en-US" sz="2800" i="1">
                                    <a:latin typeface="Cambria Math" panose="02040503050406030204" pitchFamily="18" charset="0"/>
                                  </a:rPr>
                                </m:ctrlPr>
                              </m:dPr>
                              <m:e>
                                <m:r>
                                  <a:rPr lang="en-US" sz="2800" b="0" i="1" smtClean="0">
                                    <a:latin typeface="Cambria Math" panose="02040503050406030204" pitchFamily="18" charset="0"/>
                                  </a:rPr>
                                  <m:t>𝑛</m:t>
                                </m:r>
                              </m:e>
                            </m:d>
                          </m:e>
                        </m:func>
                      </m:e>
                    </m:d>
                    <m:r>
                      <a:rPr lang="en-US" sz="2800" i="1">
                        <a:latin typeface="Cambria Math" panose="02040503050406030204" pitchFamily="18" charset="0"/>
                      </a:rPr>
                      <m:t>+</m:t>
                    </m:r>
                    <m:r>
                      <a:rPr lang="en-US" sz="2800" b="0" i="1" smtClean="0">
                        <a:latin typeface="Cambria Math" panose="02040503050406030204" pitchFamily="18" charset="0"/>
                      </a:rPr>
                      <m:t>1</m:t>
                    </m:r>
                    <m:r>
                      <a:rPr lang="en-US" sz="2800" b="0" i="1" smtClean="0">
                        <a:latin typeface="Cambria Math" panose="02040503050406030204" pitchFamily="18" charset="0"/>
                      </a:rPr>
                      <m:t>=</m:t>
                    </m:r>
                    <m:r>
                      <a:rPr lang="en-US" sz="2800" b="0" i="1" smtClean="0">
                        <a:latin typeface="Cambria Math" panose="02040503050406030204" pitchFamily="18" charset="0"/>
                      </a:rPr>
                      <m:t>𝑂</m:t>
                    </m:r>
                    <m:r>
                      <a:rPr lang="en-US" sz="2800" b="0" i="1" smtClean="0">
                        <a:latin typeface="Cambria Math" panose="02040503050406030204" pitchFamily="18" charset="0"/>
                      </a:rPr>
                      <m:t>(</m:t>
                    </m:r>
                    <m:r>
                      <a:rPr lang="en-US" sz="2800" b="0" i="1" smtClean="0">
                        <a:latin typeface="Cambria Math" panose="02040503050406030204" pitchFamily="18" charset="0"/>
                      </a:rPr>
                      <m:t>𝑙𝑜𝑔𝑛</m:t>
                    </m:r>
                    <m:r>
                      <a:rPr lang="en-US" sz="2800" b="0" i="1" smtClean="0">
                        <a:latin typeface="Cambria Math" panose="02040503050406030204" pitchFamily="18" charset="0"/>
                      </a:rPr>
                      <m:t>)−</m:t>
                    </m:r>
                  </m:oMath>
                </a14:m>
                <a:r>
                  <a:rPr lang="he-IL" sz="2800" dirty="0"/>
                  <a:t> ספרות</a:t>
                </a:r>
              </a:p>
            </p:txBody>
          </p:sp>
        </mc:Choice>
        <mc:Fallback xmlns="">
          <p:sp>
            <p:nvSpPr>
              <p:cNvPr id="14" name="Rectangle 13">
                <a:extLst>
                  <a:ext uri="{FF2B5EF4-FFF2-40B4-BE49-F238E27FC236}">
                    <a16:creationId xmlns:a16="http://schemas.microsoft.com/office/drawing/2014/main" id="{0CD61D36-FAA5-4786-800A-BE27977B14BA}"/>
                  </a:ext>
                </a:extLst>
              </p:cNvPr>
              <p:cNvSpPr>
                <a:spLocks noRot="1" noChangeAspect="1" noMove="1" noResize="1" noEditPoints="1" noAdjustHandles="1" noChangeArrowheads="1" noChangeShapeType="1" noTextEdit="1"/>
              </p:cNvSpPr>
              <p:nvPr/>
            </p:nvSpPr>
            <p:spPr>
              <a:xfrm>
                <a:off x="-558265" y="4546416"/>
                <a:ext cx="12609093" cy="523220"/>
              </a:xfrm>
              <a:prstGeom prst="rect">
                <a:avLst/>
              </a:prstGeom>
              <a:blipFill>
                <a:blip r:embed="rId5"/>
                <a:stretch>
                  <a:fillRect t="-12791" r="-967" b="-3139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DD6ECFE-EEDA-47FC-9072-6C8C2CA09ED7}"/>
                  </a:ext>
                </a:extLst>
              </p:cNvPr>
              <p:cNvSpPr/>
              <p:nvPr/>
            </p:nvSpPr>
            <p:spPr>
              <a:xfrm>
                <a:off x="608932" y="3962555"/>
                <a:ext cx="10805652" cy="523220"/>
              </a:xfrm>
              <a:prstGeom prst="rect">
                <a:avLst/>
              </a:prstGeom>
            </p:spPr>
            <p:txBody>
              <a:bodyPr wrap="square">
                <a:spAutoFit/>
              </a:bodyPr>
              <a:lstStyle/>
              <a:p>
                <a:pPr algn="r" rtl="1"/>
                <a:r>
                  <a:rPr lang="he-IL" sz="2800" dirty="0"/>
                  <a:t>כדי לייצג את המספר 1521 יש צורך ב</a:t>
                </a:r>
                <a14:m>
                  <m:oMath xmlns:m="http://schemas.openxmlformats.org/officeDocument/2006/math">
                    <m:d>
                      <m:dPr>
                        <m:begChr m:val="⌊"/>
                        <m:endChr m:val="⌋"/>
                        <m:ctrlPr>
                          <a:rPr lang="en-US" sz="2800" i="1">
                            <a:latin typeface="Cambria Math" panose="02040503050406030204" pitchFamily="18" charset="0"/>
                          </a:rPr>
                        </m:ctrlPr>
                      </m:dPr>
                      <m:e>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log</m:t>
                                </m:r>
                              </m:e>
                              <m:sub>
                                <m:r>
                                  <a:rPr lang="en-US" sz="2800" i="1">
                                    <a:latin typeface="Cambria Math" panose="02040503050406030204" pitchFamily="18" charset="0"/>
                                  </a:rPr>
                                  <m:t>10</m:t>
                                </m:r>
                              </m:sub>
                            </m:sSub>
                          </m:fName>
                          <m:e>
                            <m:d>
                              <m:dPr>
                                <m:ctrlPr>
                                  <a:rPr lang="en-US" sz="2800" i="1">
                                    <a:latin typeface="Cambria Math" panose="02040503050406030204" pitchFamily="18" charset="0"/>
                                  </a:rPr>
                                </m:ctrlPr>
                              </m:dPr>
                              <m:e>
                                <m:r>
                                  <a:rPr lang="en-US" sz="2800" i="1">
                                    <a:latin typeface="Cambria Math" panose="02040503050406030204" pitchFamily="18" charset="0"/>
                                  </a:rPr>
                                  <m:t>1521</m:t>
                                </m:r>
                              </m:e>
                            </m:d>
                          </m:e>
                        </m:func>
                      </m:e>
                    </m:d>
                    <m:r>
                      <a:rPr lang="en-US" sz="2800" i="1">
                        <a:latin typeface="Cambria Math" panose="02040503050406030204" pitchFamily="18" charset="0"/>
                      </a:rPr>
                      <m:t>+</m:t>
                    </m:r>
                    <m:r>
                      <a:rPr lang="en-US" sz="2800" i="1">
                        <a:latin typeface="Cambria Math" panose="02040503050406030204" pitchFamily="18" charset="0"/>
                      </a:rPr>
                      <m:t>1</m:t>
                    </m:r>
                    <m:r>
                      <a:rPr lang="en-US" sz="2800" i="1">
                        <a:latin typeface="Cambria Math" panose="02040503050406030204" pitchFamily="18" charset="0"/>
                      </a:rPr>
                      <m:t>=</m:t>
                    </m:r>
                    <m:r>
                      <a:rPr lang="en-US" sz="2800" i="1">
                        <a:latin typeface="Cambria Math" panose="02040503050406030204" pitchFamily="18" charset="0"/>
                      </a:rPr>
                      <m:t>4</m:t>
                    </m:r>
                    <m:r>
                      <a:rPr lang="en-US" sz="2800" i="1">
                        <a:latin typeface="Cambria Math" panose="02040503050406030204" pitchFamily="18" charset="0"/>
                      </a:rPr>
                      <m:t> −</m:t>
                    </m:r>
                  </m:oMath>
                </a14:m>
                <a:r>
                  <a:rPr lang="he-IL" sz="2800" dirty="0"/>
                  <a:t> ספרות</a:t>
                </a:r>
              </a:p>
            </p:txBody>
          </p:sp>
        </mc:Choice>
        <mc:Fallback xmlns="">
          <p:sp>
            <p:nvSpPr>
              <p:cNvPr id="15" name="Rectangle 14">
                <a:extLst>
                  <a:ext uri="{FF2B5EF4-FFF2-40B4-BE49-F238E27FC236}">
                    <a16:creationId xmlns:a16="http://schemas.microsoft.com/office/drawing/2014/main" id="{6DD6ECFE-EEDA-47FC-9072-6C8C2CA09ED7}"/>
                  </a:ext>
                </a:extLst>
              </p:cNvPr>
              <p:cNvSpPr>
                <a:spLocks noRot="1" noChangeAspect="1" noMove="1" noResize="1" noEditPoints="1" noAdjustHandles="1" noChangeArrowheads="1" noChangeShapeType="1" noTextEdit="1"/>
              </p:cNvSpPr>
              <p:nvPr/>
            </p:nvSpPr>
            <p:spPr>
              <a:xfrm>
                <a:off x="608932" y="3962555"/>
                <a:ext cx="10805652" cy="523220"/>
              </a:xfrm>
              <a:prstGeom prst="rect">
                <a:avLst/>
              </a:prstGeom>
              <a:blipFill>
                <a:blip r:embed="rId6"/>
                <a:stretch>
                  <a:fillRect t="-11628" r="-1129" b="-31395"/>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34A3040A-0701-4BAE-826A-8F73BD9B3319}"/>
                  </a:ext>
                </a:extLst>
              </p:cNvPr>
              <p:cNvSpPr/>
              <p:nvPr/>
            </p:nvSpPr>
            <p:spPr>
              <a:xfrm>
                <a:off x="-719825" y="5480247"/>
                <a:ext cx="12609093" cy="1065035"/>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p>
                        <m:sSupPr>
                          <m:ctrlPr>
                            <a:rPr lang="he-IL" sz="2800" b="0" i="1" smtClean="0">
                              <a:latin typeface="Cambria Math" panose="02040503050406030204" pitchFamily="18" charset="0"/>
                            </a:rPr>
                          </m:ctrlPr>
                        </m:sSupPr>
                        <m:e>
                          <m:r>
                            <a:rPr lang="en-US" sz="2800" b="0" i="1" smtClean="0">
                              <a:latin typeface="Cambria Math" panose="02040503050406030204" pitchFamily="18" charset="0"/>
                            </a:rPr>
                            <m:t>𝑑</m:t>
                          </m:r>
                        </m:e>
                        <m:sup>
                          <m:r>
                            <a:rPr lang="he-IL" sz="2800" b="0" i="1" smtClean="0">
                              <a:latin typeface="Cambria Math" panose="02040503050406030204" pitchFamily="18" charset="0"/>
                            </a:rPr>
                            <m:t>2</m:t>
                          </m:r>
                        </m:sup>
                      </m:sSup>
                      <m:r>
                        <a:rPr lang="en-US" sz="2800" b="0" i="1" smtClean="0">
                          <a:latin typeface="Cambria Math" panose="02040503050406030204" pitchFamily="18" charset="0"/>
                        </a:rPr>
                        <m:t>=</m:t>
                      </m:r>
                      <m:func>
                        <m:funcPr>
                          <m:ctrlPr>
                            <a:rPr lang="he-IL" sz="2800" b="0" i="1" smtClean="0">
                              <a:latin typeface="Cambria Math" panose="02040503050406030204" pitchFamily="18" charset="0"/>
                            </a:rPr>
                          </m:ctrlPr>
                        </m:funcPr>
                        <m:fName>
                          <m:sSup>
                            <m:sSupPr>
                              <m:ctrlPr>
                                <a:rPr lang="he-IL" sz="2800" b="0" i="1" smtClean="0">
                                  <a:latin typeface="Cambria Math" panose="02040503050406030204" pitchFamily="18" charset="0"/>
                                </a:rPr>
                              </m:ctrlPr>
                            </m:sSupPr>
                            <m:e>
                              <m:r>
                                <m:rPr>
                                  <m:sty m:val="p"/>
                                </m:rPr>
                                <a:rPr lang="en-US" sz="2800" b="0" i="0" smtClean="0">
                                  <a:latin typeface="Cambria Math" panose="02040503050406030204" pitchFamily="18" charset="0"/>
                                </a:rPr>
                                <m:t>log</m:t>
                              </m:r>
                            </m:e>
                            <m:sup>
                              <m:r>
                                <a:rPr lang="he-IL" sz="2800" b="0" i="1" smtClean="0">
                                  <a:latin typeface="Cambria Math" panose="02040503050406030204" pitchFamily="18" charset="0"/>
                                </a:rPr>
                                <m:t>2</m:t>
                              </m:r>
                            </m:sup>
                          </m:sSup>
                        </m:fName>
                        <m:e>
                          <m:r>
                            <a:rPr lang="en-US" sz="2800" b="0" i="1" smtClean="0">
                              <a:latin typeface="Cambria Math" panose="02040503050406030204" pitchFamily="18" charset="0"/>
                            </a:rPr>
                            <m:t>𝑛</m:t>
                          </m:r>
                        </m:e>
                      </m:func>
                      <m:r>
                        <a:rPr lang="en-US" sz="2800" b="0" i="1" smtClean="0">
                          <a:latin typeface="Cambria Math" panose="02040503050406030204" pitchFamily="18" charset="0"/>
                        </a:rPr>
                        <m:t>, </m:t>
                      </m:r>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10</m:t>
                      </m:r>
                      <m:r>
                        <a:rPr lang="en-US" sz="2800" b="0" i="1" smtClean="0">
                          <a:latin typeface="Cambria Math" panose="02040503050406030204" pitchFamily="18" charset="0"/>
                        </a:rPr>
                        <m:t>⇒</m:t>
                      </m:r>
                      <m:r>
                        <a:rPr lang="en-US" sz="2800" b="0" i="1" smtClean="0">
                          <a:latin typeface="Cambria Math" panose="02040503050406030204" pitchFamily="18" charset="0"/>
                        </a:rPr>
                        <m:t>𝑂</m:t>
                      </m:r>
                      <m:d>
                        <m:dPr>
                          <m:ctrlPr>
                            <a:rPr lang="en-US" sz="2800" b="0" i="1" smtClean="0">
                              <a:latin typeface="Cambria Math" panose="02040503050406030204" pitchFamily="18" charset="0"/>
                            </a:rPr>
                          </m:ctrlPr>
                        </m:dPr>
                        <m:e>
                          <m:sSup>
                            <m:sSupPr>
                              <m:ctrlPr>
                                <a:rPr lang="he-IL" sz="2800" b="0" i="1" smtClean="0">
                                  <a:latin typeface="Cambria Math" panose="02040503050406030204" pitchFamily="18" charset="0"/>
                                </a:rPr>
                              </m:ctrlPr>
                            </m:sSupPr>
                            <m:e>
                              <m:r>
                                <a:rPr lang="en-US" sz="2800" b="0" i="1" smtClean="0">
                                  <a:latin typeface="Cambria Math" panose="02040503050406030204" pitchFamily="18" charset="0"/>
                                </a:rPr>
                                <m:t>𝑑</m:t>
                              </m:r>
                            </m:e>
                            <m:sup>
                              <m:r>
                                <a:rPr lang="he-IL" sz="2800" b="0" i="1" smtClean="0">
                                  <a:latin typeface="Cambria Math" panose="02040503050406030204" pitchFamily="18" charset="0"/>
                                </a:rPr>
                                <m:t>2</m:t>
                              </m:r>
                            </m:sup>
                          </m:sSup>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𝑛</m:t>
                              </m:r>
                            </m:e>
                          </m:d>
                        </m:e>
                      </m:d>
                      <m:r>
                        <a:rPr lang="en-US" sz="2800" b="0" i="1" smtClean="0">
                          <a:latin typeface="Cambria Math" panose="02040503050406030204" pitchFamily="18" charset="0"/>
                        </a:rPr>
                        <m:t>=</m:t>
                      </m:r>
                    </m:oMath>
                  </m:oMathPara>
                </a14:m>
                <a:endParaRPr lang="en-US" sz="2800" dirty="0"/>
              </a:p>
              <a:p>
                <a:pPr algn="r" rtl="1"/>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𝑂</m:t>
                      </m:r>
                      <m:d>
                        <m:dPr>
                          <m:ctrlPr>
                            <a:rPr lang="en-US" sz="2800" i="1">
                              <a:latin typeface="Cambria Math" panose="02040503050406030204" pitchFamily="18" charset="0"/>
                            </a:rPr>
                          </m:ctrlPr>
                        </m:dPr>
                        <m:e>
                          <m:func>
                            <m:funcPr>
                              <m:ctrlPr>
                                <a:rPr lang="he-IL" sz="2800" i="1">
                                  <a:latin typeface="Cambria Math" panose="02040503050406030204" pitchFamily="18" charset="0"/>
                                </a:rPr>
                              </m:ctrlPr>
                            </m:funcPr>
                            <m:fName>
                              <m:sSup>
                                <m:sSupPr>
                                  <m:ctrlPr>
                                    <a:rPr lang="he-IL" sz="2800" i="1" smtClean="0">
                                      <a:latin typeface="Cambria Math" panose="02040503050406030204" pitchFamily="18" charset="0"/>
                                    </a:rPr>
                                  </m:ctrlPr>
                                </m:sSupPr>
                                <m:e>
                                  <m:r>
                                    <m:rPr>
                                      <m:sty m:val="p"/>
                                    </m:rPr>
                                    <a:rPr lang="en-US" sz="2800">
                                      <a:latin typeface="Cambria Math" panose="02040503050406030204" pitchFamily="18" charset="0"/>
                                    </a:rPr>
                                    <m:t>log</m:t>
                                  </m:r>
                                </m:e>
                                <m:sup>
                                  <m:r>
                                    <a:rPr lang="he-IL" sz="2800" i="1">
                                      <a:latin typeface="Cambria Math" panose="02040503050406030204" pitchFamily="18" charset="0"/>
                                    </a:rPr>
                                    <m:t>2</m:t>
                                  </m:r>
                                </m:sup>
                              </m:sSup>
                            </m:fName>
                            <m:e>
                              <m:r>
                                <a:rPr lang="en-US" sz="2800" b="0" i="1" smtClean="0">
                                  <a:latin typeface="Cambria Math" panose="02040503050406030204" pitchFamily="18" charset="0"/>
                                </a:rPr>
                                <m:t>𝑛</m:t>
                              </m:r>
                            </m:e>
                          </m:func>
                          <m:d>
                            <m:dPr>
                              <m:ctrlPr>
                                <a:rPr lang="en-US" sz="2800" i="1">
                                  <a:latin typeface="Cambria Math" panose="02040503050406030204" pitchFamily="18" charset="0"/>
                                </a:rPr>
                              </m:ctrlPr>
                            </m:dPr>
                            <m:e>
                              <m:r>
                                <a:rPr lang="en-US" sz="2800" i="1">
                                  <a:latin typeface="Cambria Math" panose="02040503050406030204" pitchFamily="18" charset="0"/>
                                </a:rPr>
                                <m:t>10</m:t>
                              </m:r>
                              <m:r>
                                <a:rPr lang="en-US" sz="2800" i="1">
                                  <a:latin typeface="Cambria Math" panose="02040503050406030204" pitchFamily="18" charset="0"/>
                                </a:rPr>
                                <m:t>+</m:t>
                              </m:r>
                              <m:r>
                                <a:rPr lang="en-US" sz="2800" i="1">
                                  <a:latin typeface="Cambria Math" panose="02040503050406030204" pitchFamily="18" charset="0"/>
                                </a:rPr>
                                <m:t>𝑛</m:t>
                              </m:r>
                            </m:e>
                          </m:d>
                        </m:e>
                      </m:d>
                      <m:r>
                        <a:rPr lang="en-US" sz="2800" i="1">
                          <a:latin typeface="Cambria Math" panose="02040503050406030204" pitchFamily="18" charset="0"/>
                        </a:rPr>
                        <m:t>=</m:t>
                      </m:r>
                      <m:r>
                        <a:rPr lang="en-US" sz="2800" i="1">
                          <a:solidFill>
                            <a:srgbClr val="C00000"/>
                          </a:solidFill>
                          <a:latin typeface="Cambria Math" panose="02040503050406030204" pitchFamily="18" charset="0"/>
                        </a:rPr>
                        <m:t>𝑂</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m:t>
                      </m:r>
                      <m:func>
                        <m:funcPr>
                          <m:ctrlPr>
                            <a:rPr lang="en-US" sz="2800" b="0" i="1" smtClean="0">
                              <a:solidFill>
                                <a:srgbClr val="C00000"/>
                              </a:solidFill>
                              <a:latin typeface="Cambria Math" panose="02040503050406030204" pitchFamily="18" charset="0"/>
                            </a:rPr>
                          </m:ctrlPr>
                        </m:funcPr>
                        <m:fName>
                          <m:sSup>
                            <m:sSupPr>
                              <m:ctrlPr>
                                <a:rPr lang="en-US" sz="2800" b="0" i="1" smtClean="0">
                                  <a:solidFill>
                                    <a:srgbClr val="C00000"/>
                                  </a:solidFill>
                                  <a:latin typeface="Cambria Math" panose="02040503050406030204" pitchFamily="18" charset="0"/>
                                </a:rPr>
                              </m:ctrlPr>
                            </m:sSupPr>
                            <m:e>
                              <m:r>
                                <m:rPr>
                                  <m:sty m:val="p"/>
                                </m:rPr>
                                <a:rPr lang="en-US" sz="2800" i="0">
                                  <a:solidFill>
                                    <a:srgbClr val="C00000"/>
                                  </a:solidFill>
                                  <a:latin typeface="Cambria Math" panose="02040503050406030204" pitchFamily="18" charset="0"/>
                                </a:rPr>
                                <m:t>log</m:t>
                              </m:r>
                            </m:e>
                            <m:sup>
                              <m:r>
                                <a:rPr lang="en-US" sz="2800" b="0" i="1" smtClean="0">
                                  <a:solidFill>
                                    <a:srgbClr val="C00000"/>
                                  </a:solidFill>
                                  <a:latin typeface="Cambria Math" panose="02040503050406030204" pitchFamily="18" charset="0"/>
                                </a:rPr>
                                <m:t>2</m:t>
                              </m:r>
                            </m:sup>
                          </m:sSup>
                        </m:fName>
                        <m:e>
                          <m:r>
                            <a:rPr lang="en-US" sz="2800" b="0" i="1" smtClean="0">
                              <a:solidFill>
                                <a:srgbClr val="C00000"/>
                              </a:solidFill>
                              <a:latin typeface="Cambria Math" panose="02040503050406030204" pitchFamily="18" charset="0"/>
                            </a:rPr>
                            <m:t>𝑛</m:t>
                          </m:r>
                        </m:e>
                      </m:func>
                      <m:r>
                        <a:rPr lang="en-US" sz="2800" b="0" i="1" smtClean="0">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m:t>
                      </m:r>
                    </m:oMath>
                  </m:oMathPara>
                </a14:m>
                <a:endParaRPr lang="he-IL" sz="2800" dirty="0"/>
              </a:p>
            </p:txBody>
          </p:sp>
        </mc:Choice>
        <mc:Fallback>
          <p:sp>
            <p:nvSpPr>
              <p:cNvPr id="16" name="Rectangle 15">
                <a:extLst>
                  <a:ext uri="{FF2B5EF4-FFF2-40B4-BE49-F238E27FC236}">
                    <a16:creationId xmlns:a16="http://schemas.microsoft.com/office/drawing/2014/main" id="{34A3040A-0701-4BAE-826A-8F73BD9B3319}"/>
                  </a:ext>
                </a:extLst>
              </p:cNvPr>
              <p:cNvSpPr>
                <a:spLocks noRot="1" noChangeAspect="1" noMove="1" noResize="1" noEditPoints="1" noAdjustHandles="1" noChangeArrowheads="1" noChangeShapeType="1" noTextEdit="1"/>
              </p:cNvSpPr>
              <p:nvPr/>
            </p:nvSpPr>
            <p:spPr>
              <a:xfrm>
                <a:off x="-719825" y="5480247"/>
                <a:ext cx="12609093" cy="1065035"/>
              </a:xfrm>
              <a:prstGeom prst="rect">
                <a:avLst/>
              </a:prstGeom>
              <a:blipFill>
                <a:blip r:embed="rId7"/>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354765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a:r>
              <a:rPr lang="he-IL" dirty="0">
                <a:solidFill>
                  <a:srgbClr val="FFFF00"/>
                </a:solidFill>
                <a:cs typeface="+mn-cs"/>
              </a:rPr>
              <a:t>שאלה</a:t>
            </a:r>
            <a:br>
              <a:rPr lang="he-IL" dirty="0">
                <a:solidFill>
                  <a:srgbClr val="FFFF00"/>
                </a:solidFill>
                <a:cs typeface="+mn-cs"/>
              </a:rPr>
            </a:br>
            <a:endParaRPr lang="he-IL" dirty="0">
              <a:solidFill>
                <a:srgbClr val="FFFF00"/>
              </a:solidFill>
              <a:cs typeface="+mn-cs"/>
            </a:endParaRP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C97D4-23E3-455B-8B09-0803025E5303}"/>
                  </a:ext>
                </a:extLst>
              </p:cNvPr>
              <p:cNvSpPr/>
              <p:nvPr/>
            </p:nvSpPr>
            <p:spPr>
              <a:xfrm>
                <a:off x="-265471" y="1027906"/>
                <a:ext cx="11700387" cy="523220"/>
              </a:xfrm>
              <a:prstGeom prst="rect">
                <a:avLst/>
              </a:prstGeom>
            </p:spPr>
            <p:txBody>
              <a:bodyPr wrap="square">
                <a:spAutoFit/>
              </a:bodyPr>
              <a:lstStyle/>
              <a:p>
                <a:pPr algn="r" rtl="1"/>
                <a:r>
                  <a:rPr lang="he-IL" sz="2800" dirty="0"/>
                  <a:t>בהינתן </a:t>
                </a:r>
                <a14:m>
                  <m:oMath xmlns:m="http://schemas.openxmlformats.org/officeDocument/2006/math">
                    <m:r>
                      <a:rPr lang="en-US" sz="2800" b="0" i="1" smtClean="0">
                        <a:latin typeface="Cambria Math" panose="02040503050406030204" pitchFamily="18" charset="0"/>
                      </a:rPr>
                      <m:t>𝑛</m:t>
                    </m:r>
                  </m:oMath>
                </a14:m>
                <a:r>
                  <a:rPr lang="he-IL" sz="2800" dirty="0"/>
                  <a:t> מספרים שלמים בטווח </a:t>
                </a:r>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1</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3</m:t>
                        </m:r>
                      </m:sup>
                    </m:sSup>
                    <m:r>
                      <a:rPr lang="en-US" sz="2800" b="0" i="1" smtClean="0">
                        <a:latin typeface="Cambria Math" panose="02040503050406030204" pitchFamily="18" charset="0"/>
                      </a:rPr>
                      <m:t>]</m:t>
                    </m:r>
                  </m:oMath>
                </a14:m>
                <a:r>
                  <a:rPr lang="he-IL" sz="2800" dirty="0"/>
                  <a:t>, הציעו אלגוריתם יעיל למיון האיברים</a:t>
                </a:r>
              </a:p>
            </p:txBody>
          </p:sp>
        </mc:Choice>
        <mc:Fallback xmlns="">
          <p:sp>
            <p:nvSpPr>
              <p:cNvPr id="6" name="Rectangle 5">
                <a:extLst>
                  <a:ext uri="{FF2B5EF4-FFF2-40B4-BE49-F238E27FC236}">
                    <a16:creationId xmlns:a16="http://schemas.microsoft.com/office/drawing/2014/main" id="{835C97D4-23E3-455B-8B09-0803025E5303}"/>
                  </a:ext>
                </a:extLst>
              </p:cNvPr>
              <p:cNvSpPr>
                <a:spLocks noRot="1" noChangeAspect="1" noMove="1" noResize="1" noEditPoints="1" noAdjustHandles="1" noChangeArrowheads="1" noChangeShapeType="1" noTextEdit="1"/>
              </p:cNvSpPr>
              <p:nvPr/>
            </p:nvSpPr>
            <p:spPr>
              <a:xfrm>
                <a:off x="-265471" y="1027906"/>
                <a:ext cx="11700387" cy="523220"/>
              </a:xfrm>
              <a:prstGeom prst="rect">
                <a:avLst/>
              </a:prstGeom>
              <a:blipFill>
                <a:blip r:embed="rId2"/>
                <a:stretch>
                  <a:fillRect t="-12941" r="-1042" b="-32941"/>
                </a:stretch>
              </a:blipFill>
            </p:spPr>
            <p:txBody>
              <a:bodyPr/>
              <a:lstStyle/>
              <a:p>
                <a:r>
                  <a:rPr lang="he-IL">
                    <a:noFill/>
                  </a:rPr>
                  <a:t> </a:t>
                </a:r>
              </a:p>
            </p:txBody>
          </p:sp>
        </mc:Fallback>
      </mc:AlternateContent>
      <p:sp>
        <p:nvSpPr>
          <p:cNvPr id="9" name="Rectangle 8">
            <a:extLst>
              <a:ext uri="{FF2B5EF4-FFF2-40B4-BE49-F238E27FC236}">
                <a16:creationId xmlns:a16="http://schemas.microsoft.com/office/drawing/2014/main" id="{BA2FDA7B-A7DD-4BB8-93B3-483EF04D64B8}"/>
              </a:ext>
            </a:extLst>
          </p:cNvPr>
          <p:cNvSpPr/>
          <p:nvPr/>
        </p:nvSpPr>
        <p:spPr>
          <a:xfrm>
            <a:off x="6892413" y="1751329"/>
            <a:ext cx="4542503" cy="523220"/>
          </a:xfrm>
          <a:prstGeom prst="rect">
            <a:avLst/>
          </a:prstGeom>
        </p:spPr>
        <p:txBody>
          <a:bodyPr wrap="square">
            <a:spAutoFit/>
          </a:bodyPr>
          <a:lstStyle/>
          <a:p>
            <a:pPr algn="r" rtl="1"/>
            <a:r>
              <a:rPr lang="he-IL" sz="2800" dirty="0"/>
              <a:t>הצעה: מיון מבוסס השוואות </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F89F407-B622-4A2C-87B0-F39B217F5299}"/>
                  </a:ext>
                </a:extLst>
              </p:cNvPr>
              <p:cNvSpPr/>
              <p:nvPr/>
            </p:nvSpPr>
            <p:spPr>
              <a:xfrm>
                <a:off x="4881717" y="1741991"/>
                <a:ext cx="3018503" cy="52322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𝑂</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𝑙𝑜𝑔𝑛</m:t>
                      </m:r>
                      <m:r>
                        <a:rPr lang="en-US" sz="2800" b="0" i="1" smtClean="0">
                          <a:solidFill>
                            <a:srgbClr val="C00000"/>
                          </a:solidFill>
                          <a:latin typeface="Cambria Math" panose="02040503050406030204" pitchFamily="18" charset="0"/>
                        </a:rPr>
                        <m:t>)</m:t>
                      </m:r>
                    </m:oMath>
                  </m:oMathPara>
                </a14:m>
                <a:endParaRPr lang="he-IL" sz="2800" dirty="0">
                  <a:solidFill>
                    <a:srgbClr val="C00000"/>
                  </a:solidFill>
                </a:endParaRPr>
              </a:p>
            </p:txBody>
          </p:sp>
        </mc:Choice>
        <mc:Fallback xmlns="">
          <p:sp>
            <p:nvSpPr>
              <p:cNvPr id="10" name="Rectangle 9">
                <a:extLst>
                  <a:ext uri="{FF2B5EF4-FFF2-40B4-BE49-F238E27FC236}">
                    <a16:creationId xmlns:a16="http://schemas.microsoft.com/office/drawing/2014/main" id="{6F89F407-B622-4A2C-87B0-F39B217F5299}"/>
                  </a:ext>
                </a:extLst>
              </p:cNvPr>
              <p:cNvSpPr>
                <a:spLocks noRot="1" noChangeAspect="1" noMove="1" noResize="1" noEditPoints="1" noAdjustHandles="1" noChangeArrowheads="1" noChangeShapeType="1" noTextEdit="1"/>
              </p:cNvSpPr>
              <p:nvPr/>
            </p:nvSpPr>
            <p:spPr>
              <a:xfrm>
                <a:off x="4881717" y="1741991"/>
                <a:ext cx="3018503" cy="523220"/>
              </a:xfrm>
              <a:prstGeom prst="rect">
                <a:avLst/>
              </a:prstGeom>
              <a:blipFill>
                <a:blip r:embed="rId3"/>
                <a:stretch>
                  <a:fillRect/>
                </a:stretch>
              </a:blipFill>
            </p:spPr>
            <p:txBody>
              <a:bodyPr/>
              <a:lstStyle/>
              <a:p>
                <a:r>
                  <a:rPr lang="he-IL">
                    <a:noFill/>
                  </a:rPr>
                  <a:t> </a:t>
                </a:r>
              </a:p>
            </p:txBody>
          </p:sp>
        </mc:Fallback>
      </mc:AlternateContent>
      <p:sp>
        <p:nvSpPr>
          <p:cNvPr id="11" name="Rectangle 10">
            <a:extLst>
              <a:ext uri="{FF2B5EF4-FFF2-40B4-BE49-F238E27FC236}">
                <a16:creationId xmlns:a16="http://schemas.microsoft.com/office/drawing/2014/main" id="{9607C02E-5C29-4731-88D1-0690AF32E07F}"/>
              </a:ext>
            </a:extLst>
          </p:cNvPr>
          <p:cNvSpPr/>
          <p:nvPr/>
        </p:nvSpPr>
        <p:spPr>
          <a:xfrm>
            <a:off x="6390969" y="2353469"/>
            <a:ext cx="5043948" cy="523220"/>
          </a:xfrm>
          <a:prstGeom prst="rect">
            <a:avLst/>
          </a:prstGeom>
        </p:spPr>
        <p:txBody>
          <a:bodyPr wrap="square">
            <a:spAutoFit/>
          </a:bodyPr>
          <a:lstStyle/>
          <a:p>
            <a:pPr algn="r" rtl="1"/>
            <a:r>
              <a:rPr lang="he-IL" sz="2800" dirty="0"/>
              <a:t>הצעה: מיון מנייה </a:t>
            </a:r>
            <a:r>
              <a:rPr lang="en-US" sz="2800" dirty="0"/>
              <a:t>Counting Sort</a:t>
            </a:r>
            <a:endParaRPr lang="he-IL" sz="280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4AC1CF3-7DD0-4544-8371-1B971041B21D}"/>
                  </a:ext>
                </a:extLst>
              </p:cNvPr>
              <p:cNvSpPr/>
              <p:nvPr/>
            </p:nvSpPr>
            <p:spPr>
              <a:xfrm>
                <a:off x="2802194" y="2353469"/>
                <a:ext cx="4090219" cy="523220"/>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𝑛</m:t>
                          </m:r>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𝑛</m:t>
                              </m:r>
                            </m:e>
                            <m:sup>
                              <m:r>
                                <a:rPr lang="en-US" sz="2800" b="0" i="1" smtClean="0">
                                  <a:solidFill>
                                    <a:srgbClr val="C00000"/>
                                  </a:solidFill>
                                  <a:latin typeface="Cambria Math" panose="02040503050406030204" pitchFamily="18" charset="0"/>
                                </a:rPr>
                                <m:t>3</m:t>
                              </m:r>
                            </m:sup>
                          </m:sSup>
                        </m:e>
                      </m: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𝑂</m:t>
                      </m:r>
                      <m:r>
                        <a:rPr lang="en-US" sz="2800" b="0" i="1" smtClean="0">
                          <a:solidFill>
                            <a:srgbClr val="C00000"/>
                          </a:solidFill>
                          <a:latin typeface="Cambria Math" panose="02040503050406030204" pitchFamily="18" charset="0"/>
                        </a:rPr>
                        <m:t>(</m:t>
                      </m:r>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𝑛</m:t>
                          </m:r>
                        </m:e>
                        <m:sup>
                          <m:r>
                            <a:rPr lang="en-US" sz="2800" b="0" i="1" smtClean="0">
                              <a:solidFill>
                                <a:srgbClr val="C00000"/>
                              </a:solidFill>
                              <a:latin typeface="Cambria Math" panose="02040503050406030204" pitchFamily="18" charset="0"/>
                            </a:rPr>
                            <m:t>3</m:t>
                          </m:r>
                        </m:sup>
                      </m:sSup>
                      <m:r>
                        <a:rPr lang="en-US" sz="2800" b="0" i="1" smtClean="0">
                          <a:solidFill>
                            <a:srgbClr val="C00000"/>
                          </a:solidFill>
                          <a:latin typeface="Cambria Math" panose="02040503050406030204" pitchFamily="18" charset="0"/>
                        </a:rPr>
                        <m:t>)</m:t>
                      </m:r>
                    </m:oMath>
                  </m:oMathPara>
                </a14:m>
                <a:endParaRPr lang="he-IL" sz="2800" dirty="0">
                  <a:solidFill>
                    <a:srgbClr val="C00000"/>
                  </a:solidFill>
                </a:endParaRPr>
              </a:p>
            </p:txBody>
          </p:sp>
        </mc:Choice>
        <mc:Fallback xmlns="">
          <p:sp>
            <p:nvSpPr>
              <p:cNvPr id="12" name="Rectangle 11">
                <a:extLst>
                  <a:ext uri="{FF2B5EF4-FFF2-40B4-BE49-F238E27FC236}">
                    <a16:creationId xmlns:a16="http://schemas.microsoft.com/office/drawing/2014/main" id="{44AC1CF3-7DD0-4544-8371-1B971041B21D}"/>
                  </a:ext>
                </a:extLst>
              </p:cNvPr>
              <p:cNvSpPr>
                <a:spLocks noRot="1" noChangeAspect="1" noMove="1" noResize="1" noEditPoints="1" noAdjustHandles="1" noChangeArrowheads="1" noChangeShapeType="1" noTextEdit="1"/>
              </p:cNvSpPr>
              <p:nvPr/>
            </p:nvSpPr>
            <p:spPr>
              <a:xfrm>
                <a:off x="2802194" y="2353469"/>
                <a:ext cx="4090219" cy="523220"/>
              </a:xfrm>
              <a:prstGeom prst="rect">
                <a:avLst/>
              </a:prstGeom>
              <a:blipFill>
                <a:blip r:embed="rId4"/>
                <a:stretch>
                  <a:fillRect/>
                </a:stretch>
              </a:blipFill>
            </p:spPr>
            <p:txBody>
              <a:bodyPr/>
              <a:lstStyle/>
              <a:p>
                <a:r>
                  <a:rPr lang="he-IL">
                    <a:noFill/>
                  </a:rPr>
                  <a:t> </a:t>
                </a:r>
              </a:p>
            </p:txBody>
          </p:sp>
        </mc:Fallback>
      </mc:AlternateContent>
      <p:sp>
        <p:nvSpPr>
          <p:cNvPr id="13" name="Rectangle 12">
            <a:extLst>
              <a:ext uri="{FF2B5EF4-FFF2-40B4-BE49-F238E27FC236}">
                <a16:creationId xmlns:a16="http://schemas.microsoft.com/office/drawing/2014/main" id="{D7349AE4-8D7B-47E4-860E-D22BDB26A0F0}"/>
              </a:ext>
            </a:extLst>
          </p:cNvPr>
          <p:cNvSpPr/>
          <p:nvPr/>
        </p:nvSpPr>
        <p:spPr>
          <a:xfrm>
            <a:off x="6390968" y="3124283"/>
            <a:ext cx="5043948" cy="523220"/>
          </a:xfrm>
          <a:prstGeom prst="rect">
            <a:avLst/>
          </a:prstGeom>
        </p:spPr>
        <p:txBody>
          <a:bodyPr wrap="square">
            <a:spAutoFit/>
          </a:bodyPr>
          <a:lstStyle/>
          <a:p>
            <a:pPr algn="r" rtl="1"/>
            <a:r>
              <a:rPr lang="he-IL" sz="2800" dirty="0"/>
              <a:t>הצעה: מיון בסיס </a:t>
            </a:r>
            <a:r>
              <a:rPr lang="en-US" sz="2800" dirty="0"/>
              <a:t>  Radix Sort</a:t>
            </a:r>
            <a:endParaRPr lang="he-IL" sz="2800"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CD61D36-FAA5-4786-800A-BE27977B14BA}"/>
                  </a:ext>
                </a:extLst>
              </p:cNvPr>
              <p:cNvSpPr/>
              <p:nvPr/>
            </p:nvSpPr>
            <p:spPr>
              <a:xfrm>
                <a:off x="-1167865" y="3821629"/>
                <a:ext cx="13199444" cy="954107"/>
              </a:xfrm>
              <a:prstGeom prst="rect">
                <a:avLst/>
              </a:prstGeom>
            </p:spPr>
            <p:txBody>
              <a:bodyPr wrap="square">
                <a:spAutoFit/>
              </a:bodyPr>
              <a:lstStyle/>
              <a:p>
                <a:pPr algn="r" rtl="1"/>
                <a:r>
                  <a:rPr lang="he-IL" sz="2800" dirty="0"/>
                  <a:t>כדי לייצג את </a:t>
                </a:r>
                <a14:m>
                  <m:oMath xmlns:m="http://schemas.openxmlformats.org/officeDocument/2006/math">
                    <m:sSup>
                      <m:sSupPr>
                        <m:ctrlPr>
                          <a:rPr lang="he-IL"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he-IL" sz="2800" b="0" i="1" smtClean="0">
                            <a:latin typeface="Cambria Math" panose="02040503050406030204" pitchFamily="18" charset="0"/>
                          </a:rPr>
                          <m:t>3</m:t>
                        </m:r>
                      </m:sup>
                    </m:sSup>
                  </m:oMath>
                </a14:m>
                <a:r>
                  <a:rPr lang="he-IL" sz="2800" dirty="0"/>
                  <a:t> בבסיס </a:t>
                </a:r>
                <a14:m>
                  <m:oMath xmlns:m="http://schemas.openxmlformats.org/officeDocument/2006/math">
                    <m:r>
                      <a:rPr lang="en-US" sz="2800" b="0" i="1" smtClean="0">
                        <a:latin typeface="Cambria Math" panose="02040503050406030204" pitchFamily="18" charset="0"/>
                      </a:rPr>
                      <m:t>𝑛</m:t>
                    </m:r>
                  </m:oMath>
                </a14:m>
                <a:r>
                  <a:rPr lang="he-IL" sz="2800" dirty="0"/>
                  <a:t> יש צורך ב</a:t>
                </a:r>
                <a14:m>
                  <m:oMath xmlns:m="http://schemas.openxmlformats.org/officeDocument/2006/math">
                    <m:d>
                      <m:dPr>
                        <m:begChr m:val="⌊"/>
                        <m:endChr m:val="⌋"/>
                        <m:ctrlPr>
                          <a:rPr lang="en-US" sz="2800" i="1">
                            <a:latin typeface="Cambria Math" panose="02040503050406030204" pitchFamily="18" charset="0"/>
                          </a:rPr>
                        </m:ctrlPr>
                      </m:dPr>
                      <m:e>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log</m:t>
                                </m:r>
                              </m:e>
                              <m:sub>
                                <m:r>
                                  <a:rPr lang="en-US" sz="2800" b="0" i="1" smtClean="0">
                                    <a:latin typeface="Cambria Math" panose="02040503050406030204" pitchFamily="18" charset="0"/>
                                  </a:rPr>
                                  <m:t>𝑛</m:t>
                                </m:r>
                              </m:sub>
                            </m:sSub>
                          </m:fName>
                          <m:e>
                            <m:d>
                              <m:dPr>
                                <m:ctrlPr>
                                  <a:rPr lang="en-US" sz="2800" i="1">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3</m:t>
                                    </m:r>
                                  </m:sup>
                                </m:sSup>
                              </m:e>
                            </m:d>
                          </m:e>
                        </m:func>
                      </m:e>
                    </m:d>
                    <m:r>
                      <a:rPr lang="en-US" sz="2800" i="1">
                        <a:latin typeface="Cambria Math" panose="02040503050406030204" pitchFamily="18" charset="0"/>
                      </a:rPr>
                      <m:t>+</m:t>
                    </m:r>
                    <m:r>
                      <a:rPr lang="en-US" sz="2800" i="1">
                        <a:latin typeface="Cambria Math" panose="02040503050406030204" pitchFamily="18" charset="0"/>
                      </a:rPr>
                      <m:t>1</m:t>
                    </m:r>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func>
                          <m:funcPr>
                            <m:ctrlPr>
                              <a:rPr lang="en-US" sz="2800" i="1">
                                <a:latin typeface="Cambria Math" panose="02040503050406030204" pitchFamily="18" charset="0"/>
                              </a:rPr>
                            </m:ctrlPr>
                          </m:funcPr>
                          <m:fName>
                            <m:sSub>
                              <m:sSubPr>
                                <m:ctrlPr>
                                  <a:rPr lang="en-US" sz="2800" i="1">
                                    <a:latin typeface="Cambria Math" panose="02040503050406030204" pitchFamily="18" charset="0"/>
                                  </a:rPr>
                                </m:ctrlPr>
                              </m:sSubPr>
                              <m:e>
                                <m:r>
                                  <a:rPr lang="en-US" sz="2800" b="0" i="0" smtClean="0">
                                    <a:latin typeface="Cambria Math" panose="02040503050406030204" pitchFamily="18" charset="0"/>
                                  </a:rPr>
                                  <m:t>3</m:t>
                                </m:r>
                                <m:r>
                                  <m:rPr>
                                    <m:sty m:val="p"/>
                                  </m:rPr>
                                  <a:rPr lang="en-US" sz="2800">
                                    <a:latin typeface="Cambria Math" panose="02040503050406030204" pitchFamily="18" charset="0"/>
                                  </a:rPr>
                                  <m:t>log</m:t>
                                </m:r>
                              </m:e>
                              <m:sub>
                                <m:r>
                                  <a:rPr lang="en-US" sz="2800" b="0" i="1" smtClean="0">
                                    <a:latin typeface="Cambria Math" panose="02040503050406030204" pitchFamily="18" charset="0"/>
                                  </a:rPr>
                                  <m:t>𝑛</m:t>
                                </m:r>
                              </m:sub>
                            </m:sSub>
                          </m:fName>
                          <m:e>
                            <m:d>
                              <m:dPr>
                                <m:ctrlPr>
                                  <a:rPr lang="en-US" sz="2800" i="1">
                                    <a:latin typeface="Cambria Math" panose="02040503050406030204" pitchFamily="18" charset="0"/>
                                  </a:rPr>
                                </m:ctrlPr>
                              </m:dPr>
                              <m:e>
                                <m:r>
                                  <a:rPr lang="en-US" sz="2800" b="0" i="1" smtClean="0">
                                    <a:latin typeface="Cambria Math" panose="02040503050406030204" pitchFamily="18" charset="0"/>
                                  </a:rPr>
                                  <m:t>𝑛</m:t>
                                </m:r>
                              </m:e>
                            </m:d>
                          </m:e>
                        </m:func>
                      </m:e>
                    </m:d>
                    <m:r>
                      <a:rPr lang="en-US" sz="2800" i="1">
                        <a:latin typeface="Cambria Math" panose="02040503050406030204" pitchFamily="18" charset="0"/>
                      </a:rPr>
                      <m:t>+</m:t>
                    </m:r>
                    <m:r>
                      <a:rPr lang="en-US" sz="2800" b="0" i="1" smtClean="0">
                        <a:latin typeface="Cambria Math" panose="02040503050406030204" pitchFamily="18" charset="0"/>
                      </a:rPr>
                      <m:t>1</m:t>
                    </m:r>
                    <m:r>
                      <a:rPr lang="en-US" sz="2800" b="0" i="1" smtClean="0">
                        <a:latin typeface="Cambria Math" panose="02040503050406030204" pitchFamily="18" charset="0"/>
                      </a:rPr>
                      <m:t>=</m:t>
                    </m:r>
                    <m:r>
                      <a:rPr lang="en-US" sz="2800" b="0" i="1" smtClean="0">
                        <a:latin typeface="Cambria Math" panose="02040503050406030204" pitchFamily="18" charset="0"/>
                      </a:rPr>
                      <m:t>3</m:t>
                    </m:r>
                    <m:r>
                      <a:rPr lang="en-US" sz="2800" b="0" i="1" smtClean="0">
                        <a:latin typeface="Cambria Math" panose="02040503050406030204" pitchFamily="18" charset="0"/>
                      </a:rPr>
                      <m:t>+</m:t>
                    </m:r>
                    <m:r>
                      <a:rPr lang="en-US" sz="2800" b="0" i="1" smtClean="0">
                        <a:latin typeface="Cambria Math" panose="02040503050406030204" pitchFamily="18" charset="0"/>
                      </a:rPr>
                      <m:t>1</m:t>
                    </m:r>
                    <m:r>
                      <a:rPr lang="en-US" sz="2800" b="0" i="1" smtClean="0">
                        <a:latin typeface="Cambria Math" panose="02040503050406030204" pitchFamily="18" charset="0"/>
                      </a:rPr>
                      <m:t>=</m:t>
                    </m:r>
                    <m:r>
                      <a:rPr lang="en-US" sz="2800" b="0" i="1" smtClean="0">
                        <a:latin typeface="Cambria Math" panose="02040503050406030204" pitchFamily="18" charset="0"/>
                      </a:rPr>
                      <m:t>4</m:t>
                    </m:r>
                  </m:oMath>
                </a14:m>
                <a:endParaRPr lang="he-IL" sz="2800" dirty="0"/>
              </a:p>
              <a:p>
                <a:pPr algn="ctr" rtl="1"/>
                <a:r>
                  <a:rPr lang="he-IL" sz="2800" b="1" dirty="0">
                    <a:solidFill>
                      <a:srgbClr val="92D050"/>
                    </a:solidFill>
                  </a:rPr>
                  <a:t> 4 ספרות</a:t>
                </a:r>
              </a:p>
            </p:txBody>
          </p:sp>
        </mc:Choice>
        <mc:Fallback xmlns="">
          <p:sp>
            <p:nvSpPr>
              <p:cNvPr id="14" name="Rectangle 13">
                <a:extLst>
                  <a:ext uri="{FF2B5EF4-FFF2-40B4-BE49-F238E27FC236}">
                    <a16:creationId xmlns:a16="http://schemas.microsoft.com/office/drawing/2014/main" id="{0CD61D36-FAA5-4786-800A-BE27977B14BA}"/>
                  </a:ext>
                </a:extLst>
              </p:cNvPr>
              <p:cNvSpPr>
                <a:spLocks noRot="1" noChangeAspect="1" noMove="1" noResize="1" noEditPoints="1" noAdjustHandles="1" noChangeArrowheads="1" noChangeShapeType="1" noTextEdit="1"/>
              </p:cNvSpPr>
              <p:nvPr/>
            </p:nvSpPr>
            <p:spPr>
              <a:xfrm>
                <a:off x="-1167865" y="3821629"/>
                <a:ext cx="13199444" cy="954107"/>
              </a:xfrm>
              <a:prstGeom prst="rect">
                <a:avLst/>
              </a:prstGeom>
              <a:blipFill>
                <a:blip r:embed="rId5"/>
                <a:stretch>
                  <a:fillRect t="-7051" r="-923" b="-17308"/>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34A3040A-0701-4BAE-826A-8F73BD9B3319}"/>
                  </a:ext>
                </a:extLst>
              </p:cNvPr>
              <p:cNvSpPr/>
              <p:nvPr/>
            </p:nvSpPr>
            <p:spPr>
              <a:xfrm>
                <a:off x="-719825" y="5480247"/>
                <a:ext cx="12609093" cy="578685"/>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𝑑</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rPr>
                        <m:t>16</m:t>
                      </m:r>
                      <m:r>
                        <a:rPr lang="en-US" sz="2800" b="0" i="1" smtClean="0">
                          <a:latin typeface="Cambria Math" panose="02040503050406030204" pitchFamily="18" charset="0"/>
                        </a:rPr>
                        <m:t>, </m:t>
                      </m:r>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𝑂</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𝑑</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𝑛</m:t>
                              </m:r>
                            </m:e>
                          </m:d>
                        </m:e>
                      </m:d>
                      <m:r>
                        <a:rPr lang="en-US" sz="2800" b="0" i="1" smtClean="0">
                          <a:latin typeface="Cambria Math" panose="02040503050406030204" pitchFamily="18" charset="0"/>
                        </a:rPr>
                        <m:t>=</m:t>
                      </m:r>
                      <m:r>
                        <a:rPr lang="en-US" sz="2800" b="0" i="1" smtClean="0">
                          <a:latin typeface="Cambria Math" panose="02040503050406030204" pitchFamily="18" charset="0"/>
                        </a:rPr>
                        <m:t>𝑂</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16</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𝑛</m:t>
                              </m:r>
                            </m:e>
                          </m:d>
                        </m:e>
                      </m:d>
                      <m:r>
                        <a:rPr lang="en-US" sz="2800" b="0" i="1" smtClean="0">
                          <a:latin typeface="Cambria Math" panose="02040503050406030204" pitchFamily="18" charset="0"/>
                        </a:rPr>
                        <m:t>=</m:t>
                      </m:r>
                      <m:r>
                        <a:rPr lang="en-US" sz="2800" b="0" i="1" smtClean="0">
                          <a:solidFill>
                            <a:srgbClr val="92D050"/>
                          </a:solidFill>
                          <a:latin typeface="Cambria Math" panose="02040503050406030204" pitchFamily="18" charset="0"/>
                        </a:rPr>
                        <m:t>𝑂</m:t>
                      </m:r>
                      <m:r>
                        <a:rPr lang="en-US" sz="2800" b="0" i="1" smtClean="0">
                          <a:solidFill>
                            <a:srgbClr val="92D050"/>
                          </a:solidFill>
                          <a:latin typeface="Cambria Math" panose="02040503050406030204" pitchFamily="18" charset="0"/>
                        </a:rPr>
                        <m:t>(</m:t>
                      </m:r>
                      <m:r>
                        <a:rPr lang="en-US" sz="2800" b="0" i="1" smtClean="0">
                          <a:solidFill>
                            <a:srgbClr val="92D050"/>
                          </a:solidFill>
                          <a:latin typeface="Cambria Math" panose="02040503050406030204" pitchFamily="18" charset="0"/>
                        </a:rPr>
                        <m:t>𝑛</m:t>
                      </m:r>
                      <m:r>
                        <a:rPr lang="en-US" sz="2800" b="0" i="1" smtClean="0">
                          <a:solidFill>
                            <a:srgbClr val="92D050"/>
                          </a:solidFill>
                          <a:latin typeface="Cambria Math" panose="02040503050406030204" pitchFamily="18" charset="0"/>
                        </a:rPr>
                        <m:t>)</m:t>
                      </m:r>
                    </m:oMath>
                  </m:oMathPara>
                </a14:m>
                <a:endParaRPr lang="he-IL" sz="2800" dirty="0"/>
              </a:p>
            </p:txBody>
          </p:sp>
        </mc:Choice>
        <mc:Fallback>
          <p:sp>
            <p:nvSpPr>
              <p:cNvPr id="16" name="Rectangle 15">
                <a:extLst>
                  <a:ext uri="{FF2B5EF4-FFF2-40B4-BE49-F238E27FC236}">
                    <a16:creationId xmlns:a16="http://schemas.microsoft.com/office/drawing/2014/main" id="{34A3040A-0701-4BAE-826A-8F73BD9B3319}"/>
                  </a:ext>
                </a:extLst>
              </p:cNvPr>
              <p:cNvSpPr>
                <a:spLocks noRot="1" noChangeAspect="1" noMove="1" noResize="1" noEditPoints="1" noAdjustHandles="1" noChangeArrowheads="1" noChangeShapeType="1" noTextEdit="1"/>
              </p:cNvSpPr>
              <p:nvPr/>
            </p:nvSpPr>
            <p:spPr>
              <a:xfrm>
                <a:off x="-719825" y="5480247"/>
                <a:ext cx="12609093" cy="578685"/>
              </a:xfrm>
              <a:prstGeom prst="rect">
                <a:avLst/>
              </a:prstGeom>
              <a:blipFill>
                <a:blip r:embed="rId6"/>
                <a:stretch>
                  <a:fillRect/>
                </a:stretch>
              </a:blipFill>
            </p:spPr>
            <p:txBody>
              <a:bodyPr/>
              <a:lstStyle/>
              <a:p>
                <a:r>
                  <a:rPr lang="en-IL">
                    <a:noFill/>
                  </a:rPr>
                  <a:t> </a:t>
                </a:r>
              </a:p>
            </p:txBody>
          </p:sp>
        </mc:Fallback>
      </mc:AlternateContent>
      <p:sp>
        <p:nvSpPr>
          <p:cNvPr id="17" name="Rectangle 16">
            <a:extLst>
              <a:ext uri="{FF2B5EF4-FFF2-40B4-BE49-F238E27FC236}">
                <a16:creationId xmlns:a16="http://schemas.microsoft.com/office/drawing/2014/main" id="{A7DAF63F-24AF-4671-8EF7-F9A7C8A89ED2}"/>
              </a:ext>
            </a:extLst>
          </p:cNvPr>
          <p:cNvSpPr/>
          <p:nvPr/>
        </p:nvSpPr>
        <p:spPr>
          <a:xfrm>
            <a:off x="2004746" y="3032701"/>
            <a:ext cx="5043948" cy="646331"/>
          </a:xfrm>
          <a:prstGeom prst="rect">
            <a:avLst/>
          </a:prstGeom>
        </p:spPr>
        <p:txBody>
          <a:bodyPr wrap="square">
            <a:spAutoFit/>
          </a:bodyPr>
          <a:lstStyle/>
          <a:p>
            <a:pPr algn="r" rtl="1"/>
            <a:r>
              <a:rPr lang="he-IL" sz="3600" b="1" dirty="0"/>
              <a:t>בסיס אחר?</a:t>
            </a:r>
          </a:p>
        </p:txBody>
      </p:sp>
    </p:spTree>
    <p:extLst>
      <p:ext uri="{BB962C8B-B14F-4D97-AF65-F5344CB8AC3E}">
        <p14:creationId xmlns:p14="http://schemas.microsoft.com/office/powerpoint/2010/main" val="365530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a:r>
              <a:rPr lang="he-IL" dirty="0">
                <a:solidFill>
                  <a:srgbClr val="FFFF00"/>
                </a:solidFill>
                <a:cs typeface="+mn-cs"/>
              </a:rPr>
              <a:t>שאלה</a:t>
            </a:r>
            <a:br>
              <a:rPr lang="he-IL" dirty="0">
                <a:solidFill>
                  <a:srgbClr val="FFFF00"/>
                </a:solidFill>
                <a:cs typeface="+mn-cs"/>
              </a:rPr>
            </a:br>
            <a:endParaRPr lang="he-IL" dirty="0">
              <a:solidFill>
                <a:srgbClr val="FFFF00"/>
              </a:solidFill>
              <a:cs typeface="+mn-cs"/>
            </a:endParaRP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C97D4-23E3-455B-8B09-0803025E5303}"/>
                  </a:ext>
                </a:extLst>
              </p:cNvPr>
              <p:cNvSpPr/>
              <p:nvPr/>
            </p:nvSpPr>
            <p:spPr>
              <a:xfrm>
                <a:off x="-265471" y="1027906"/>
                <a:ext cx="11700387" cy="954107"/>
              </a:xfrm>
              <a:prstGeom prst="rect">
                <a:avLst/>
              </a:prstGeom>
            </p:spPr>
            <p:txBody>
              <a:bodyPr wrap="square">
                <a:spAutoFit/>
              </a:bodyPr>
              <a:lstStyle/>
              <a:p>
                <a:pPr algn="r" rtl="1"/>
                <a:r>
                  <a:rPr lang="he-IL" sz="2800" dirty="0"/>
                  <a:t>בהינתן </a:t>
                </a:r>
                <a14:m>
                  <m:oMath xmlns:m="http://schemas.openxmlformats.org/officeDocument/2006/math">
                    <m:r>
                      <a:rPr lang="en-US" sz="2800" b="0" i="1" smtClean="0">
                        <a:latin typeface="Cambria Math" panose="02040503050406030204" pitchFamily="18" charset="0"/>
                      </a:rPr>
                      <m:t>𝑛</m:t>
                    </m:r>
                  </m:oMath>
                </a14:m>
                <a:r>
                  <a:rPr lang="he-IL" sz="2800" dirty="0"/>
                  <a:t> מילים המרוכבות מאותיות קטנות באנגלית, הציעו אלגוריתם יעיל למיון לקסיקוגרפי כאשר לא כל המילים באותו אורך</a:t>
                </a:r>
              </a:p>
            </p:txBody>
          </p:sp>
        </mc:Choice>
        <mc:Fallback xmlns="">
          <p:sp>
            <p:nvSpPr>
              <p:cNvPr id="6" name="Rectangle 5">
                <a:extLst>
                  <a:ext uri="{FF2B5EF4-FFF2-40B4-BE49-F238E27FC236}">
                    <a16:creationId xmlns:a16="http://schemas.microsoft.com/office/drawing/2014/main" id="{835C97D4-23E3-455B-8B09-0803025E5303}"/>
                  </a:ext>
                </a:extLst>
              </p:cNvPr>
              <p:cNvSpPr>
                <a:spLocks noRot="1" noChangeAspect="1" noMove="1" noResize="1" noEditPoints="1" noAdjustHandles="1" noChangeArrowheads="1" noChangeShapeType="1" noTextEdit="1"/>
              </p:cNvSpPr>
              <p:nvPr/>
            </p:nvSpPr>
            <p:spPr>
              <a:xfrm>
                <a:off x="-265471" y="1027906"/>
                <a:ext cx="11700387" cy="954107"/>
              </a:xfrm>
              <a:prstGeom prst="rect">
                <a:avLst/>
              </a:prstGeom>
              <a:blipFill>
                <a:blip r:embed="rId2"/>
                <a:stretch>
                  <a:fillRect t="-7051" r="-1042" b="-17308"/>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BA2FDA7B-A7DD-4BB8-93B3-483EF04D64B8}"/>
                  </a:ext>
                </a:extLst>
              </p:cNvPr>
              <p:cNvSpPr/>
              <p:nvPr/>
            </p:nvSpPr>
            <p:spPr>
              <a:xfrm>
                <a:off x="838200" y="2040987"/>
                <a:ext cx="10776284" cy="523220"/>
              </a:xfrm>
              <a:prstGeom prst="rect">
                <a:avLst/>
              </a:prstGeom>
            </p:spPr>
            <p:txBody>
              <a:bodyPr wrap="square">
                <a:spAutoFit/>
              </a:bodyPr>
              <a:lstStyle/>
              <a:p>
                <a:pPr algn="r" rtl="1"/>
                <a:r>
                  <a:rPr lang="he-IL" sz="2800" dirty="0"/>
                  <a:t>1. יהי </a:t>
                </a:r>
                <a14:m>
                  <m:oMath xmlns:m="http://schemas.openxmlformats.org/officeDocument/2006/math">
                    <m:r>
                      <a:rPr lang="en-US" sz="2800" b="0" i="1" smtClean="0">
                        <a:latin typeface="Cambria Math" panose="02040503050406030204" pitchFamily="18" charset="0"/>
                      </a:rPr>
                      <m:t>𝑚</m:t>
                    </m:r>
                  </m:oMath>
                </a14:m>
                <a:r>
                  <a:rPr lang="he-IL" sz="2800" dirty="0"/>
                  <a:t> האורך של המילה המקסימלית בקלט. </a:t>
                </a:r>
                <a14:m>
                  <m:oMath xmlns:m="http://schemas.openxmlformats.org/officeDocument/2006/math">
                    <m:r>
                      <a:rPr lang="he-IL" sz="2800" b="0" i="0" smtClean="0">
                        <a:latin typeface="Cambria Math" panose="02040503050406030204" pitchFamily="18" charset="0"/>
                      </a:rPr>
                      <m:t> </m:t>
                    </m:r>
                    <m:r>
                      <a:rPr lang="en-US" sz="2800" b="0" i="1" smtClean="0">
                        <a:latin typeface="Cambria Math" panose="02040503050406030204" pitchFamily="18" charset="0"/>
                      </a:rPr>
                      <m:t>𝑚</m:t>
                    </m:r>
                  </m:oMath>
                </a14:m>
                <a:r>
                  <a:rPr lang="he-IL" sz="2800" dirty="0"/>
                  <a:t>הוא </a:t>
                </a:r>
                <a:r>
                  <a:rPr lang="he-IL" sz="2800" b="1" u="sng" dirty="0"/>
                  <a:t>קבוע.</a:t>
                </a:r>
              </a:p>
            </p:txBody>
          </p:sp>
        </mc:Choice>
        <mc:Fallback>
          <p:sp>
            <p:nvSpPr>
              <p:cNvPr id="9" name="Rectangle 8">
                <a:extLst>
                  <a:ext uri="{FF2B5EF4-FFF2-40B4-BE49-F238E27FC236}">
                    <a16:creationId xmlns:a16="http://schemas.microsoft.com/office/drawing/2014/main" id="{BA2FDA7B-A7DD-4BB8-93B3-483EF04D64B8}"/>
                  </a:ext>
                </a:extLst>
              </p:cNvPr>
              <p:cNvSpPr>
                <a:spLocks noRot="1" noChangeAspect="1" noMove="1" noResize="1" noEditPoints="1" noAdjustHandles="1" noChangeArrowheads="1" noChangeShapeType="1" noTextEdit="1"/>
              </p:cNvSpPr>
              <p:nvPr/>
            </p:nvSpPr>
            <p:spPr>
              <a:xfrm>
                <a:off x="838200" y="2040987"/>
                <a:ext cx="10776284" cy="523220"/>
              </a:xfrm>
              <a:prstGeom prst="rect">
                <a:avLst/>
              </a:prstGeom>
              <a:blipFill>
                <a:blip r:embed="rId3"/>
                <a:stretch>
                  <a:fillRect t="-12791" r="-1245" b="-31395"/>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34A3040A-0701-4BAE-826A-8F73BD9B3319}"/>
                  </a:ext>
                </a:extLst>
              </p:cNvPr>
              <p:cNvSpPr/>
              <p:nvPr/>
            </p:nvSpPr>
            <p:spPr>
              <a:xfrm>
                <a:off x="-417093" y="5393410"/>
                <a:ext cx="12609093" cy="578685"/>
              </a:xfrm>
              <a:prstGeom prst="rect">
                <a:avLst/>
              </a:prstGeom>
            </p:spPr>
            <p:txBody>
              <a:bodyPr wrap="square">
                <a:spAutoFit/>
              </a:bodyPr>
              <a:lstStyle/>
              <a:p>
                <a:pPr algn="r" rtl="1"/>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 </m:t>
                      </m:r>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27</m:t>
                      </m:r>
                      <m:r>
                        <a:rPr lang="en-US" sz="2800" b="0" i="1" smtClean="0">
                          <a:latin typeface="Cambria Math" panose="02040503050406030204" pitchFamily="18" charset="0"/>
                        </a:rPr>
                        <m:t>⇒</m:t>
                      </m:r>
                      <m:r>
                        <a:rPr lang="en-US" sz="2800" b="0" i="1" smtClean="0">
                          <a:latin typeface="Cambria Math" panose="02040503050406030204" pitchFamily="18" charset="0"/>
                        </a:rPr>
                        <m:t>𝑂</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𝑛</m:t>
                              </m:r>
                            </m:e>
                          </m:d>
                        </m:e>
                      </m:d>
                      <m:r>
                        <a:rPr lang="en-US" sz="2800" b="0" i="1" smtClean="0">
                          <a:latin typeface="Cambria Math" panose="02040503050406030204" pitchFamily="18" charset="0"/>
                        </a:rPr>
                        <m:t>=</m:t>
                      </m:r>
                      <m:r>
                        <a:rPr lang="en-US" sz="2800" b="0" i="1" smtClean="0">
                          <a:latin typeface="Cambria Math" panose="02040503050406030204" pitchFamily="18" charset="0"/>
                        </a:rPr>
                        <m:t>𝑂</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𝑚</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27</m:t>
                              </m:r>
                              <m:r>
                                <a:rPr lang="en-US" sz="2800" b="0" i="1" smtClean="0">
                                  <a:latin typeface="Cambria Math" panose="02040503050406030204" pitchFamily="18" charset="0"/>
                                </a:rPr>
                                <m:t>+</m:t>
                              </m:r>
                              <m:r>
                                <a:rPr lang="en-US" sz="2800" b="0" i="1" smtClean="0">
                                  <a:latin typeface="Cambria Math" panose="02040503050406030204" pitchFamily="18" charset="0"/>
                                </a:rPr>
                                <m:t>𝑛</m:t>
                              </m:r>
                            </m:e>
                          </m:d>
                        </m:e>
                      </m:d>
                      <m:r>
                        <a:rPr lang="en-US" sz="2800" b="0" i="1" smtClean="0">
                          <a:latin typeface="Cambria Math" panose="02040503050406030204" pitchFamily="18" charset="0"/>
                        </a:rPr>
                        <m:t>=</m:t>
                      </m:r>
                      <m:r>
                        <a:rPr lang="en-US" sz="2800" b="0" i="1" smtClean="0">
                          <a:solidFill>
                            <a:srgbClr val="92D050"/>
                          </a:solidFill>
                          <a:latin typeface="Cambria Math" panose="02040503050406030204" pitchFamily="18" charset="0"/>
                        </a:rPr>
                        <m:t>𝑂</m:t>
                      </m:r>
                      <m:r>
                        <a:rPr lang="en-US" sz="2800" b="0" i="1" smtClean="0">
                          <a:solidFill>
                            <a:srgbClr val="92D050"/>
                          </a:solidFill>
                          <a:latin typeface="Cambria Math" panose="02040503050406030204" pitchFamily="18" charset="0"/>
                        </a:rPr>
                        <m:t>(</m:t>
                      </m:r>
                      <m:r>
                        <a:rPr lang="en-US" sz="2800" b="0" i="1" smtClean="0">
                          <a:solidFill>
                            <a:srgbClr val="92D050"/>
                          </a:solidFill>
                          <a:latin typeface="Cambria Math" panose="02040503050406030204" pitchFamily="18" charset="0"/>
                        </a:rPr>
                        <m:t>𝑛</m:t>
                      </m:r>
                      <m:r>
                        <a:rPr lang="en-US" sz="2800" b="0" i="1" smtClean="0">
                          <a:solidFill>
                            <a:srgbClr val="92D050"/>
                          </a:solidFill>
                          <a:latin typeface="Cambria Math" panose="02040503050406030204" pitchFamily="18" charset="0"/>
                        </a:rPr>
                        <m:t>)</m:t>
                      </m:r>
                    </m:oMath>
                  </m:oMathPara>
                </a14:m>
                <a:endParaRPr lang="he-IL" sz="2800" dirty="0"/>
              </a:p>
            </p:txBody>
          </p:sp>
        </mc:Choice>
        <mc:Fallback>
          <p:sp>
            <p:nvSpPr>
              <p:cNvPr id="16" name="Rectangle 15">
                <a:extLst>
                  <a:ext uri="{FF2B5EF4-FFF2-40B4-BE49-F238E27FC236}">
                    <a16:creationId xmlns:a16="http://schemas.microsoft.com/office/drawing/2014/main" id="{34A3040A-0701-4BAE-826A-8F73BD9B3319}"/>
                  </a:ext>
                </a:extLst>
              </p:cNvPr>
              <p:cNvSpPr>
                <a:spLocks noRot="1" noChangeAspect="1" noMove="1" noResize="1" noEditPoints="1" noAdjustHandles="1" noChangeArrowheads="1" noChangeShapeType="1" noTextEdit="1"/>
              </p:cNvSpPr>
              <p:nvPr/>
            </p:nvSpPr>
            <p:spPr>
              <a:xfrm>
                <a:off x="-417093" y="5393410"/>
                <a:ext cx="12609093" cy="578685"/>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8A7EE3E0-55D0-41C1-A665-78D051625F85}"/>
                  </a:ext>
                </a:extLst>
              </p:cNvPr>
              <p:cNvSpPr/>
              <p:nvPr/>
            </p:nvSpPr>
            <p:spPr>
              <a:xfrm>
                <a:off x="2374231" y="2559943"/>
                <a:ext cx="9240253" cy="523220"/>
              </a:xfrm>
              <a:prstGeom prst="rect">
                <a:avLst/>
              </a:prstGeom>
            </p:spPr>
            <p:txBody>
              <a:bodyPr wrap="square">
                <a:spAutoFit/>
              </a:bodyPr>
              <a:lstStyle/>
              <a:p>
                <a:pPr algn="r" rtl="1"/>
                <a:r>
                  <a:rPr lang="he-IL" sz="2800" dirty="0"/>
                  <a:t>2. נייצג כל אות בכל מילה בקלט כספרה בבסיס 27 (</a:t>
                </a:r>
                <a14:m>
                  <m:oMath xmlns:m="http://schemas.openxmlformats.org/officeDocument/2006/math">
                    <m:r>
                      <a:rPr lang="he-IL" sz="2800">
                        <a:latin typeface="Cambria Math" panose="02040503050406030204" pitchFamily="18" charset="0"/>
                      </a:rPr>
                      <m:t>[</m:t>
                    </m:r>
                    <m:r>
                      <a:rPr lang="he-IL" sz="2800" i="1">
                        <a:latin typeface="Cambria Math" panose="02040503050406030204" pitchFamily="18" charset="0"/>
                      </a:rPr>
                      <m:t>0</m:t>
                    </m:r>
                    <m:r>
                      <a:rPr lang="en-US" sz="2800" i="1">
                        <a:latin typeface="Cambria Math" panose="02040503050406030204" pitchFamily="18" charset="0"/>
                      </a:rPr>
                      <m:t>,</m:t>
                    </m:r>
                    <m:r>
                      <a:rPr lang="en-US" sz="2800" i="1">
                        <a:latin typeface="Cambria Math" panose="02040503050406030204" pitchFamily="18" charset="0"/>
                      </a:rPr>
                      <m:t>26</m:t>
                    </m:r>
                    <m:r>
                      <a:rPr lang="he-IL" sz="2800" i="1">
                        <a:latin typeface="Cambria Math" panose="02040503050406030204" pitchFamily="18" charset="0"/>
                      </a:rPr>
                      <m:t>]</m:t>
                    </m:r>
                  </m:oMath>
                </a14:m>
                <a:r>
                  <a:rPr lang="he-IL" sz="2800" dirty="0"/>
                  <a:t>)</a:t>
                </a:r>
              </a:p>
            </p:txBody>
          </p:sp>
        </mc:Choice>
        <mc:Fallback>
          <p:sp>
            <p:nvSpPr>
              <p:cNvPr id="15" name="Rectangle 14">
                <a:extLst>
                  <a:ext uri="{FF2B5EF4-FFF2-40B4-BE49-F238E27FC236}">
                    <a16:creationId xmlns:a16="http://schemas.microsoft.com/office/drawing/2014/main" id="{8A7EE3E0-55D0-41C1-A665-78D051625F85}"/>
                  </a:ext>
                </a:extLst>
              </p:cNvPr>
              <p:cNvSpPr>
                <a:spLocks noRot="1" noChangeAspect="1" noMove="1" noResize="1" noEditPoints="1" noAdjustHandles="1" noChangeArrowheads="1" noChangeShapeType="1" noTextEdit="1"/>
              </p:cNvSpPr>
              <p:nvPr/>
            </p:nvSpPr>
            <p:spPr>
              <a:xfrm>
                <a:off x="2374231" y="2559943"/>
                <a:ext cx="9240253" cy="523220"/>
              </a:xfrm>
              <a:prstGeom prst="rect">
                <a:avLst/>
              </a:prstGeom>
              <a:blipFill>
                <a:blip r:embed="rId5"/>
                <a:stretch>
                  <a:fillRect t="-12791" r="-1451" b="-31395"/>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D4DC558B-53E5-41D4-836C-2169BC3D13A2}"/>
                  </a:ext>
                </a:extLst>
              </p:cNvPr>
              <p:cNvSpPr/>
              <p:nvPr/>
            </p:nvSpPr>
            <p:spPr>
              <a:xfrm>
                <a:off x="3094164" y="3136844"/>
                <a:ext cx="8071141" cy="523220"/>
              </a:xfrm>
              <a:prstGeom prst="rect">
                <a:avLst/>
              </a:prstGeom>
            </p:spPr>
            <p:txBody>
              <a:bodyPr wrap="square">
                <a:spAutoFit/>
              </a:bodyPr>
              <a:lstStyle/>
              <a:p>
                <a:pPr algn="r" rtl="1"/>
                <a:r>
                  <a:rPr lang="he-IL" sz="2800" dirty="0"/>
                  <a:t>כאשר </a:t>
                </a:r>
                <a14:m>
                  <m:oMath xmlns:m="http://schemas.openxmlformats.org/officeDocument/2006/math">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b="0" i="1" smtClean="0">
                        <a:latin typeface="Cambria Math" panose="02040503050406030204" pitchFamily="18" charset="0"/>
                      </a:rPr>
                      <m:t>1</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2</m:t>
                    </m:r>
                    <m:r>
                      <a:rPr lang="en-US" sz="2800" b="0" i="1" smtClean="0">
                        <a:latin typeface="Cambria Math" panose="02040503050406030204" pitchFamily="18" charset="0"/>
                      </a:rPr>
                      <m:t>,…,</m:t>
                    </m:r>
                    <m:r>
                      <a:rPr lang="en-US" sz="2800" b="0" i="1" smtClean="0">
                        <a:latin typeface="Cambria Math" panose="02040503050406030204" pitchFamily="18" charset="0"/>
                      </a:rPr>
                      <m:t>𝑧</m:t>
                    </m:r>
                    <m:r>
                      <a:rPr lang="en-US" sz="2800" b="0" i="1" smtClean="0">
                        <a:latin typeface="Cambria Math" panose="02040503050406030204" pitchFamily="18" charset="0"/>
                      </a:rPr>
                      <m:t>=</m:t>
                    </m:r>
                    <m:r>
                      <a:rPr lang="en-US" sz="2800" b="0" i="1" smtClean="0">
                        <a:latin typeface="Cambria Math" panose="02040503050406030204" pitchFamily="18" charset="0"/>
                      </a:rPr>
                      <m:t>26</m:t>
                    </m:r>
                  </m:oMath>
                </a14:m>
                <a:endParaRPr lang="he-IL" sz="2800" dirty="0"/>
              </a:p>
            </p:txBody>
          </p:sp>
        </mc:Choice>
        <mc:Fallback>
          <p:sp>
            <p:nvSpPr>
              <p:cNvPr id="18" name="Rectangle 17">
                <a:extLst>
                  <a:ext uri="{FF2B5EF4-FFF2-40B4-BE49-F238E27FC236}">
                    <a16:creationId xmlns:a16="http://schemas.microsoft.com/office/drawing/2014/main" id="{D4DC558B-53E5-41D4-836C-2169BC3D13A2}"/>
                  </a:ext>
                </a:extLst>
              </p:cNvPr>
              <p:cNvSpPr>
                <a:spLocks noRot="1" noChangeAspect="1" noMove="1" noResize="1" noEditPoints="1" noAdjustHandles="1" noChangeArrowheads="1" noChangeShapeType="1" noTextEdit="1"/>
              </p:cNvSpPr>
              <p:nvPr/>
            </p:nvSpPr>
            <p:spPr>
              <a:xfrm>
                <a:off x="3094164" y="3136844"/>
                <a:ext cx="8071141" cy="523220"/>
              </a:xfrm>
              <a:prstGeom prst="rect">
                <a:avLst/>
              </a:prstGeom>
              <a:blipFill>
                <a:blip r:embed="rId6"/>
                <a:stretch>
                  <a:fillRect t="-12941" r="-1511" b="-32941"/>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CBCA4B02-98F0-479D-8571-3977D045FFB9}"/>
                  </a:ext>
                </a:extLst>
              </p:cNvPr>
              <p:cNvSpPr/>
              <p:nvPr/>
            </p:nvSpPr>
            <p:spPr>
              <a:xfrm>
                <a:off x="1732547" y="3604626"/>
                <a:ext cx="9881937" cy="523220"/>
              </a:xfrm>
              <a:prstGeom prst="rect">
                <a:avLst/>
              </a:prstGeom>
            </p:spPr>
            <p:txBody>
              <a:bodyPr wrap="square">
                <a:spAutoFit/>
              </a:bodyPr>
              <a:lstStyle/>
              <a:p>
                <a:pPr algn="r" rtl="1"/>
                <a:r>
                  <a:rPr lang="en-US" sz="2800" dirty="0"/>
                  <a:t>3</a:t>
                </a:r>
                <a:r>
                  <a:rPr lang="he-IL" sz="2800" dirty="0"/>
                  <a:t>. כל מילה עם פחות מ-</a:t>
                </a:r>
                <a14:m>
                  <m:oMath xmlns:m="http://schemas.openxmlformats.org/officeDocument/2006/math">
                    <m:r>
                      <a:rPr lang="en-US" sz="2800" i="1">
                        <a:latin typeface="Cambria Math" panose="02040503050406030204" pitchFamily="18" charset="0"/>
                      </a:rPr>
                      <m:t>𝑚</m:t>
                    </m:r>
                  </m:oMath>
                </a14:m>
                <a:r>
                  <a:rPr lang="he-IL" sz="2800" dirty="0"/>
                  <a:t> אותיות – נוסיף אפסים על מנת להשלים ל-</a:t>
                </a:r>
                <a14:m>
                  <m:oMath xmlns:m="http://schemas.openxmlformats.org/officeDocument/2006/math">
                    <m:r>
                      <a:rPr lang="en-US" sz="2800" b="0" i="1" smtClean="0">
                        <a:latin typeface="Cambria Math" panose="02040503050406030204" pitchFamily="18" charset="0"/>
                      </a:rPr>
                      <m:t>𝑚</m:t>
                    </m:r>
                  </m:oMath>
                </a14:m>
                <a:endParaRPr lang="he-IL" sz="2800" dirty="0"/>
              </a:p>
            </p:txBody>
          </p:sp>
        </mc:Choice>
        <mc:Fallback>
          <p:sp>
            <p:nvSpPr>
              <p:cNvPr id="19" name="Rectangle 18">
                <a:extLst>
                  <a:ext uri="{FF2B5EF4-FFF2-40B4-BE49-F238E27FC236}">
                    <a16:creationId xmlns:a16="http://schemas.microsoft.com/office/drawing/2014/main" id="{CBCA4B02-98F0-479D-8571-3977D045FFB9}"/>
                  </a:ext>
                </a:extLst>
              </p:cNvPr>
              <p:cNvSpPr>
                <a:spLocks noRot="1" noChangeAspect="1" noMove="1" noResize="1" noEditPoints="1" noAdjustHandles="1" noChangeArrowheads="1" noChangeShapeType="1" noTextEdit="1"/>
              </p:cNvSpPr>
              <p:nvPr/>
            </p:nvSpPr>
            <p:spPr>
              <a:xfrm>
                <a:off x="1732547" y="3604626"/>
                <a:ext cx="9881937" cy="523220"/>
              </a:xfrm>
              <a:prstGeom prst="rect">
                <a:avLst/>
              </a:prstGeom>
              <a:blipFill>
                <a:blip r:embed="rId7"/>
                <a:stretch>
                  <a:fillRect t="-11628" r="-1357" b="-31395"/>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6635DFD0-A159-4564-925A-3DD38977A23B}"/>
                  </a:ext>
                </a:extLst>
              </p:cNvPr>
              <p:cNvSpPr/>
              <p:nvPr/>
            </p:nvSpPr>
            <p:spPr>
              <a:xfrm>
                <a:off x="221942" y="4123582"/>
                <a:ext cx="11392542" cy="1384995"/>
              </a:xfrm>
              <a:prstGeom prst="rect">
                <a:avLst/>
              </a:prstGeom>
            </p:spPr>
            <p:txBody>
              <a:bodyPr wrap="square">
                <a:spAutoFit/>
              </a:bodyPr>
              <a:lstStyle/>
              <a:p>
                <a:pPr algn="r" rtl="1"/>
                <a:r>
                  <a:rPr lang="he-IL" sz="2800" dirty="0"/>
                  <a:t>4. נבצע מיון בסיס עבור </a:t>
                </a:r>
                <a14:m>
                  <m:oMath xmlns:m="http://schemas.openxmlformats.org/officeDocument/2006/math">
                    <m:r>
                      <a:rPr lang="en-US" sz="2800" b="0" i="1" smtClean="0">
                        <a:latin typeface="Cambria Math" panose="02040503050406030204" pitchFamily="18" charset="0"/>
                      </a:rPr>
                      <m:t>𝑑</m:t>
                    </m:r>
                    <m:r>
                      <a:rPr lang="en-US" sz="2800" b="0" i="1" smtClean="0">
                        <a:latin typeface="Cambria Math" panose="02040503050406030204" pitchFamily="18" charset="0"/>
                      </a:rPr>
                      <m:t>=</m:t>
                    </m:r>
                    <m:r>
                      <a:rPr lang="en-US" sz="2800" b="0" i="1" smtClean="0">
                        <a:latin typeface="Cambria Math" panose="02040503050406030204" pitchFamily="18" charset="0"/>
                      </a:rPr>
                      <m:t>𝑚</m:t>
                    </m:r>
                  </m:oMath>
                </a14:m>
                <a:r>
                  <a:rPr lang="he-IL" sz="2800" dirty="0"/>
                  <a:t> ו-</a:t>
                </a:r>
                <a14:m>
                  <m:oMath xmlns:m="http://schemas.openxmlformats.org/officeDocument/2006/math">
                    <m:r>
                      <a:rPr lang="en-US" sz="2800" b="0" i="1" dirty="0" smtClean="0">
                        <a:latin typeface="Cambria Math" panose="02040503050406030204" pitchFamily="18" charset="0"/>
                      </a:rPr>
                      <m:t>𝑘</m:t>
                    </m:r>
                    <m:r>
                      <a:rPr lang="en-US" sz="2800" b="0" i="1" dirty="0" smtClean="0">
                        <a:latin typeface="Cambria Math" panose="02040503050406030204" pitchFamily="18" charset="0"/>
                      </a:rPr>
                      <m:t>=</m:t>
                    </m:r>
                    <m:r>
                      <a:rPr lang="en-US" sz="2800" b="0" i="1" dirty="0" smtClean="0">
                        <a:latin typeface="Cambria Math" panose="02040503050406030204" pitchFamily="18" charset="0"/>
                      </a:rPr>
                      <m:t>27</m:t>
                    </m:r>
                  </m:oMath>
                </a14:m>
                <a:endParaRPr lang="en-US" sz="2800" dirty="0"/>
              </a:p>
              <a:p>
                <a:pPr algn="r" rtl="1"/>
                <a:r>
                  <a:rPr lang="he-IL" sz="2800" dirty="0"/>
                  <a:t>שליפת איבר ממערך לוקחת זמן של </a:t>
                </a:r>
                <a:r>
                  <a:rPr lang="en-US" sz="2800" dirty="0"/>
                  <a:t>O(1)</a:t>
                </a:r>
                <a:r>
                  <a:rPr lang="he-IL" sz="2800" dirty="0"/>
                  <a:t> לכן לא נצטרך לבצע </a:t>
                </a:r>
                <a:r>
                  <a:rPr lang="en-US" sz="2800" dirty="0"/>
                  <a:t>d</a:t>
                </a:r>
                <a:r>
                  <a:rPr lang="he-IL" sz="2800" dirty="0"/>
                  <a:t> פעולות כדי לחפש את האיבר ולכן הסיבוכיות עבור </a:t>
                </a:r>
                <a:r>
                  <a:rPr lang="en-US" sz="2800" dirty="0"/>
                  <a:t>d</a:t>
                </a:r>
                <a:r>
                  <a:rPr lang="he-IL" sz="2800" dirty="0"/>
                  <a:t> לא תעלה בחזקת 2</a:t>
                </a:r>
              </a:p>
            </p:txBody>
          </p:sp>
        </mc:Choice>
        <mc:Fallback>
          <p:sp>
            <p:nvSpPr>
              <p:cNvPr id="20" name="Rectangle 19">
                <a:extLst>
                  <a:ext uri="{FF2B5EF4-FFF2-40B4-BE49-F238E27FC236}">
                    <a16:creationId xmlns:a16="http://schemas.microsoft.com/office/drawing/2014/main" id="{6635DFD0-A159-4564-925A-3DD38977A23B}"/>
                  </a:ext>
                </a:extLst>
              </p:cNvPr>
              <p:cNvSpPr>
                <a:spLocks noRot="1" noChangeAspect="1" noMove="1" noResize="1" noEditPoints="1" noAdjustHandles="1" noChangeArrowheads="1" noChangeShapeType="1" noTextEdit="1"/>
              </p:cNvSpPr>
              <p:nvPr/>
            </p:nvSpPr>
            <p:spPr>
              <a:xfrm>
                <a:off x="221942" y="4123582"/>
                <a:ext cx="11392542" cy="1384995"/>
              </a:xfrm>
              <a:prstGeom prst="rect">
                <a:avLst/>
              </a:prstGeom>
              <a:blipFill>
                <a:blip r:embed="rId8"/>
                <a:stretch>
                  <a:fillRect t="-4386" r="-1177" b="-10965"/>
                </a:stretch>
              </a:blipFill>
            </p:spPr>
            <p:txBody>
              <a:bodyPr/>
              <a:lstStyle/>
              <a:p>
                <a:r>
                  <a:rPr lang="en-IL">
                    <a:noFill/>
                  </a:rPr>
                  <a:t> </a:t>
                </a:r>
              </a:p>
            </p:txBody>
          </p:sp>
        </mc:Fallback>
      </mc:AlternateContent>
      <p:sp>
        <p:nvSpPr>
          <p:cNvPr id="21" name="Rectangle 20">
            <a:extLst>
              <a:ext uri="{FF2B5EF4-FFF2-40B4-BE49-F238E27FC236}">
                <a16:creationId xmlns:a16="http://schemas.microsoft.com/office/drawing/2014/main" id="{21655FAE-DA0E-4B0F-8170-0CB24D4BB29F}"/>
              </a:ext>
            </a:extLst>
          </p:cNvPr>
          <p:cNvSpPr/>
          <p:nvPr/>
        </p:nvSpPr>
        <p:spPr>
          <a:xfrm>
            <a:off x="2005264" y="5951373"/>
            <a:ext cx="9609220" cy="523220"/>
          </a:xfrm>
          <a:prstGeom prst="rect">
            <a:avLst/>
          </a:prstGeom>
        </p:spPr>
        <p:txBody>
          <a:bodyPr wrap="square">
            <a:spAutoFit/>
          </a:bodyPr>
          <a:lstStyle/>
          <a:p>
            <a:pPr algn="r" rtl="1"/>
            <a:r>
              <a:rPr lang="he-IL" sz="2800" dirty="0"/>
              <a:t>5. החזר בחזרה את המספרים למילים</a:t>
            </a:r>
          </a:p>
        </p:txBody>
      </p:sp>
    </p:spTree>
    <p:extLst>
      <p:ext uri="{BB962C8B-B14F-4D97-AF65-F5344CB8AC3E}">
        <p14:creationId xmlns:p14="http://schemas.microsoft.com/office/powerpoint/2010/main" val="417922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a:r>
              <a:rPr lang="he-IL" dirty="0">
                <a:solidFill>
                  <a:srgbClr val="FFFF00"/>
                </a:solidFill>
                <a:cs typeface="+mn-cs"/>
              </a:rPr>
              <a:t>שאלה</a:t>
            </a:r>
            <a:br>
              <a:rPr lang="he-IL" dirty="0">
                <a:solidFill>
                  <a:srgbClr val="FFFF00"/>
                </a:solidFill>
                <a:cs typeface="+mn-cs"/>
              </a:rPr>
            </a:br>
            <a:endParaRPr lang="he-IL" dirty="0">
              <a:solidFill>
                <a:srgbClr val="FFFF00"/>
              </a:solidFill>
              <a:cs typeface="+mn-cs"/>
            </a:endParaRP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5C97D4-23E3-455B-8B09-0803025E5303}"/>
                  </a:ext>
                </a:extLst>
              </p:cNvPr>
              <p:cNvSpPr/>
              <p:nvPr/>
            </p:nvSpPr>
            <p:spPr>
              <a:xfrm>
                <a:off x="-265471" y="1027906"/>
                <a:ext cx="11700387" cy="954107"/>
              </a:xfrm>
              <a:prstGeom prst="rect">
                <a:avLst/>
              </a:prstGeom>
            </p:spPr>
            <p:txBody>
              <a:bodyPr wrap="square">
                <a:spAutoFit/>
              </a:bodyPr>
              <a:lstStyle/>
              <a:p>
                <a:pPr algn="r" rtl="1"/>
                <a:r>
                  <a:rPr lang="he-IL" sz="2800" dirty="0"/>
                  <a:t>בהינתן </a:t>
                </a:r>
                <a14:m>
                  <m:oMath xmlns:m="http://schemas.openxmlformats.org/officeDocument/2006/math">
                    <m:r>
                      <a:rPr lang="en-US" sz="2800" b="0" i="1" smtClean="0">
                        <a:latin typeface="Cambria Math" panose="02040503050406030204" pitchFamily="18" charset="0"/>
                      </a:rPr>
                      <m:t>𝑛</m:t>
                    </m:r>
                  </m:oMath>
                </a14:m>
                <a:r>
                  <a:rPr lang="he-IL" sz="2800" dirty="0"/>
                  <a:t> מילים המרוכבות מאותיות קטנות באנגלית, הציעו אלגוריתם יעיל למיון לקסיקוגרפי כאשר לא כל המילים באותו אורך</a:t>
                </a:r>
              </a:p>
            </p:txBody>
          </p:sp>
        </mc:Choice>
        <mc:Fallback xmlns="">
          <p:sp>
            <p:nvSpPr>
              <p:cNvPr id="6" name="Rectangle 5">
                <a:extLst>
                  <a:ext uri="{FF2B5EF4-FFF2-40B4-BE49-F238E27FC236}">
                    <a16:creationId xmlns:a16="http://schemas.microsoft.com/office/drawing/2014/main" id="{835C97D4-23E3-455B-8B09-0803025E5303}"/>
                  </a:ext>
                </a:extLst>
              </p:cNvPr>
              <p:cNvSpPr>
                <a:spLocks noRot="1" noChangeAspect="1" noMove="1" noResize="1" noEditPoints="1" noAdjustHandles="1" noChangeArrowheads="1" noChangeShapeType="1" noTextEdit="1"/>
              </p:cNvSpPr>
              <p:nvPr/>
            </p:nvSpPr>
            <p:spPr>
              <a:xfrm>
                <a:off x="-265471" y="1027906"/>
                <a:ext cx="11700387" cy="954107"/>
              </a:xfrm>
              <a:prstGeom prst="rect">
                <a:avLst/>
              </a:prstGeom>
              <a:blipFill>
                <a:blip r:embed="rId2"/>
                <a:stretch>
                  <a:fillRect t="-7051" r="-1042" b="-17308"/>
                </a:stretch>
              </a:blipFill>
            </p:spPr>
            <p:txBody>
              <a:bodyPr/>
              <a:lstStyle/>
              <a:p>
                <a:r>
                  <a:rPr lang="en-IL">
                    <a:noFill/>
                  </a:rPr>
                  <a:t> </a:t>
                </a:r>
              </a:p>
            </p:txBody>
          </p:sp>
        </mc:Fallback>
      </mc:AlternateContent>
      <p:sp>
        <p:nvSpPr>
          <p:cNvPr id="3" name="Rectangle 2">
            <a:extLst>
              <a:ext uri="{FF2B5EF4-FFF2-40B4-BE49-F238E27FC236}">
                <a16:creationId xmlns:a16="http://schemas.microsoft.com/office/drawing/2014/main" id="{2FC3770F-B516-46DD-9B34-539996D7D9F4}"/>
              </a:ext>
            </a:extLst>
          </p:cNvPr>
          <p:cNvSpPr/>
          <p:nvPr/>
        </p:nvSpPr>
        <p:spPr>
          <a:xfrm>
            <a:off x="456532" y="2320431"/>
            <a:ext cx="7675371" cy="584775"/>
          </a:xfrm>
          <a:prstGeom prst="rect">
            <a:avLst/>
          </a:prstGeom>
        </p:spPr>
        <p:txBody>
          <a:bodyPr wrap="none">
            <a:spAutoFit/>
          </a:bodyPr>
          <a:lstStyle/>
          <a:p>
            <a:r>
              <a:rPr lang="en-US" sz="3200" dirty="0"/>
              <a:t>Lexicographical-sort input: {blue, red, green} </a:t>
            </a:r>
            <a:endParaRPr lang="he-IL" sz="3200" dirty="0"/>
          </a:p>
        </p:txBody>
      </p:sp>
      <p:sp>
        <p:nvSpPr>
          <p:cNvPr id="13" name="Rectangle 12">
            <a:extLst>
              <a:ext uri="{FF2B5EF4-FFF2-40B4-BE49-F238E27FC236}">
                <a16:creationId xmlns:a16="http://schemas.microsoft.com/office/drawing/2014/main" id="{7F5B381D-CDDA-49E7-9FCA-7D677CF1348E}"/>
              </a:ext>
            </a:extLst>
          </p:cNvPr>
          <p:cNvSpPr/>
          <p:nvPr/>
        </p:nvSpPr>
        <p:spPr>
          <a:xfrm>
            <a:off x="456532" y="3749337"/>
            <a:ext cx="11915441" cy="584775"/>
          </a:xfrm>
          <a:prstGeom prst="rect">
            <a:avLst/>
          </a:prstGeom>
        </p:spPr>
        <p:txBody>
          <a:bodyPr wrap="none">
            <a:spAutoFit/>
          </a:bodyPr>
          <a:lstStyle/>
          <a:p>
            <a:r>
              <a:rPr lang="fr-FR" sz="3200" dirty="0" err="1"/>
              <a:t>Radix</a:t>
            </a:r>
            <a:r>
              <a:rPr lang="fr-FR" sz="3200" dirty="0"/>
              <a:t>-sort output: { (2,12, 21,5,0), (7, 18,5,5,14) , (18,5,4,0,0)} </a:t>
            </a:r>
            <a:endParaRPr lang="he-IL" sz="3200" dirty="0"/>
          </a:p>
        </p:txBody>
      </p:sp>
      <p:sp>
        <p:nvSpPr>
          <p:cNvPr id="14" name="Rectangle 13">
            <a:extLst>
              <a:ext uri="{FF2B5EF4-FFF2-40B4-BE49-F238E27FC236}">
                <a16:creationId xmlns:a16="http://schemas.microsoft.com/office/drawing/2014/main" id="{4C727718-033D-49DD-B9A4-6F6CC5AFDD02}"/>
              </a:ext>
            </a:extLst>
          </p:cNvPr>
          <p:cNvSpPr/>
          <p:nvPr/>
        </p:nvSpPr>
        <p:spPr>
          <a:xfrm>
            <a:off x="456532" y="2991658"/>
            <a:ext cx="11474616" cy="584775"/>
          </a:xfrm>
          <a:prstGeom prst="rect">
            <a:avLst/>
          </a:prstGeom>
        </p:spPr>
        <p:txBody>
          <a:bodyPr wrap="none">
            <a:spAutoFit/>
          </a:bodyPr>
          <a:lstStyle/>
          <a:p>
            <a:r>
              <a:rPr lang="fr-FR" sz="3200" dirty="0" err="1"/>
              <a:t>Radix</a:t>
            </a:r>
            <a:r>
              <a:rPr lang="fr-FR" sz="3200" dirty="0"/>
              <a:t>-sort input: { (2,12, 21,5,0), (18,5,4,0,0), (7, 18,5,5,14)} </a:t>
            </a:r>
            <a:endParaRPr lang="he-IL" sz="3200" dirty="0"/>
          </a:p>
        </p:txBody>
      </p:sp>
      <p:sp>
        <p:nvSpPr>
          <p:cNvPr id="17" name="Rectangle 16">
            <a:extLst>
              <a:ext uri="{FF2B5EF4-FFF2-40B4-BE49-F238E27FC236}">
                <a16:creationId xmlns:a16="http://schemas.microsoft.com/office/drawing/2014/main" id="{2964F9B4-7B9E-455D-9B45-94190DDBD58F}"/>
              </a:ext>
            </a:extLst>
          </p:cNvPr>
          <p:cNvSpPr/>
          <p:nvPr/>
        </p:nvSpPr>
        <p:spPr>
          <a:xfrm>
            <a:off x="456532" y="4421610"/>
            <a:ext cx="7935057" cy="584775"/>
          </a:xfrm>
          <a:prstGeom prst="rect">
            <a:avLst/>
          </a:prstGeom>
        </p:spPr>
        <p:txBody>
          <a:bodyPr wrap="none">
            <a:spAutoFit/>
          </a:bodyPr>
          <a:lstStyle/>
          <a:p>
            <a:r>
              <a:rPr lang="en-US" sz="3200" dirty="0"/>
              <a:t>Lexicographical-sort output: {blue, green, red} </a:t>
            </a:r>
            <a:endParaRPr lang="he-IL" sz="3200" dirty="0"/>
          </a:p>
        </p:txBody>
      </p:sp>
    </p:spTree>
    <p:extLst>
      <p:ext uri="{BB962C8B-B14F-4D97-AF65-F5344CB8AC3E}">
        <p14:creationId xmlns:p14="http://schemas.microsoft.com/office/powerpoint/2010/main" val="420165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8450BDB-6269-42FF-86AC-99E2500566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a:t>
            </a:r>
            <a:r>
              <a:rPr kumimoji="0" lang="he-IL" altLang="he-IL" sz="1000" b="0" i="0" u="none" strike="noStrike" cap="none" normalizeH="0" baseline="0">
                <a:ln>
                  <a:noFill/>
                </a:ln>
                <a:solidFill>
                  <a:srgbClr val="222222"/>
                </a:solidFill>
                <a:effectLst/>
                <a:latin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5" name="AutoShape 2" descr="{\displaystyle \ \Omega (n\log n)}">
            <a:extLst>
              <a:ext uri="{FF2B5EF4-FFF2-40B4-BE49-F238E27FC236}">
                <a16:creationId xmlns:a16="http://schemas.microsoft.com/office/drawing/2014/main" id="{9393F178-5934-4AB9-8F21-42F2C90E6158}"/>
              </a:ext>
            </a:extLst>
          </p:cNvPr>
          <p:cNvSpPr>
            <a:spLocks noChangeAspect="1" noChangeArrowheads="1"/>
          </p:cNvSpPr>
          <p:nvPr/>
        </p:nvSpPr>
        <p:spPr bwMode="auto">
          <a:xfrm>
            <a:off x="23352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Rectangle 3">
            <a:extLst>
              <a:ext uri="{FF2B5EF4-FFF2-40B4-BE49-F238E27FC236}">
                <a16:creationId xmlns:a16="http://schemas.microsoft.com/office/drawing/2014/main" id="{7B3334E0-B66E-4087-A597-AF49F6ECB29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7" name="AutoShape 4" descr="{\displaystyle \ \Omega (n\log n)}">
            <a:extLst>
              <a:ext uri="{FF2B5EF4-FFF2-40B4-BE49-F238E27FC236}">
                <a16:creationId xmlns:a16="http://schemas.microsoft.com/office/drawing/2014/main" id="{95A46913-E9FF-4EC9-B32F-519E233ADB7E}"/>
              </a:ext>
            </a:extLst>
          </p:cNvPr>
          <p:cNvSpPr>
            <a:spLocks noChangeAspect="1" noChangeArrowheads="1"/>
          </p:cNvSpPr>
          <p:nvPr/>
        </p:nvSpPr>
        <p:spPr bwMode="auto">
          <a:xfrm>
            <a:off x="2487613"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Rectangle 5">
            <a:extLst>
              <a:ext uri="{FF2B5EF4-FFF2-40B4-BE49-F238E27FC236}">
                <a16:creationId xmlns:a16="http://schemas.microsoft.com/office/drawing/2014/main" id="{DD00E19E-118A-4D4E-9350-8436BCFD9094}"/>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9" name="AutoShape 6" descr="{\displaystyle \ \Omega (n\log n)}">
            <a:extLst>
              <a:ext uri="{FF2B5EF4-FFF2-40B4-BE49-F238E27FC236}">
                <a16:creationId xmlns:a16="http://schemas.microsoft.com/office/drawing/2014/main" id="{28EAA8CC-5360-46DE-97FD-BD68C6A1BCEB}"/>
              </a:ext>
            </a:extLst>
          </p:cNvPr>
          <p:cNvSpPr>
            <a:spLocks noChangeAspect="1" noChangeArrowheads="1"/>
          </p:cNvSpPr>
          <p:nvPr/>
        </p:nvSpPr>
        <p:spPr bwMode="auto">
          <a:xfrm>
            <a:off x="2640013"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ubtitle 2">
            <a:extLst>
              <a:ext uri="{FF2B5EF4-FFF2-40B4-BE49-F238E27FC236}">
                <a16:creationId xmlns:a16="http://schemas.microsoft.com/office/drawing/2014/main" id="{289EC4C7-8982-4AEC-A18D-51B107C02AD1}"/>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824731743"/>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83327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65000"/>
                            <a:lumOff val="3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6312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p>
                          <a:pPr algn="ctr" rtl="1"/>
                          <a:endParaRPr lang="he-IL" sz="2000" dirty="0"/>
                        </a:p>
                      </a:txBody>
                      <a:tcPr marL="116464" marR="116464" marT="58232" marB="58232">
                        <a:lnR w="12700" cap="flat" cmpd="sng" algn="ctr">
                          <a:solidFill>
                            <a:schemeClr val="tx1"/>
                          </a:solidFill>
                          <a:prstDash val="solid"/>
                          <a:round/>
                          <a:headEnd type="none" w="med" len="med"/>
                          <a:tailEnd type="none" w="med" len="med"/>
                        </a:lnR>
                      </a:tcPr>
                    </a:tc>
                    <a:tc>
                      <a:txBody>
                        <a:bodyPr/>
                        <a:lstStyle/>
                        <a:p>
                          <a:pPr algn="ctr" rtl="1"/>
                          <a:r>
                            <a:rPr lang="he-IL" sz="2000" b="0" dirty="0"/>
                            <a:t>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0"/>
                          <a:r>
                            <a:rPr lang="he-IL" sz="2000" b="0" dirty="0"/>
                            <a:t> </a:t>
                          </a:r>
                          <a:r>
                            <a:rPr lang="he-IL" sz="2000" b="0" baseline="0" dirty="0"/>
                            <a:t>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endParaRPr lang="en-US" sz="2000" b="0" dirty="0"/>
                        </a:p>
                      </a:txBody>
                      <a:tcPr marL="116464" marR="116464" marT="58232" marB="58232">
                        <a:solidFill>
                          <a:schemeClr val="bg1">
                            <a:lumMod val="65000"/>
                            <a:lumOff val="35000"/>
                          </a:schemeClr>
                        </a:solidFill>
                      </a:tcPr>
                    </a:tc>
                    <a:tc>
                      <a:txBody>
                        <a:bodyPr/>
                        <a:lstStyle/>
                        <a:p>
                          <a:pPr algn="ctr" rtl="1"/>
                          <a14:m>
                            <m:oMathPara xmlns:m="http://schemas.openxmlformats.org/officeDocument/2006/math">
                              <m:oMathParaPr>
                                <m:jc m:val="centerGroup"/>
                              </m:oMathParaPr>
                              <m:oMath xmlns:m="http://schemas.openxmlformats.org/officeDocument/2006/math">
                                <m:r>
                                  <a:rPr lang="en-US" sz="2300" smtClean="0">
                                    <a:latin typeface="Cambria Math" panose="02040503050406030204" pitchFamily="18" charset="0"/>
                                  </a:rPr>
                                  <m:t>𝑂</m:t>
                                </m:r>
                              </m:oMath>
                            </m:oMathPara>
                          </a14:m>
                          <a:endParaRPr lang="he-IL" sz="2300" dirty="0"/>
                        </a:p>
                      </a:txBody>
                      <a:tcPr marL="116464" marR="116464" marT="58232" marB="58232"/>
                    </a:tc>
                    <a:extLst>
                      <a:ext uri="{0D108BD9-81ED-4DB2-BD59-A6C34878D82A}">
                        <a16:rowId xmlns:a16="http://schemas.microsoft.com/office/drawing/2014/main" val="2830741578"/>
                      </a:ext>
                    </a:extLst>
                  </a:tr>
                  <a:tr h="679876">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dirty="0"/>
                            <a:t>  </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i="1"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marL="0" marR="0" lvl="0" indent="0" algn="ctr" defTabSz="914400" rtl="1" eaLnBrk="1" fontAlgn="auto" latinLnBrk="0" hangingPunct="1">
                            <a:lnSpc>
                              <a:spcPct val="100000"/>
                            </a:lnSpc>
                            <a:spcBef>
                              <a:spcPts val="0"/>
                            </a:spcBef>
                            <a:spcAft>
                              <a:spcPts val="0"/>
                            </a:spcAft>
                            <a:buClrTx/>
                            <a:buSzTx/>
                            <a:buFontTx/>
                            <a:buNone/>
                            <a:tabLst/>
                            <a:defRPr/>
                          </a:pPr>
                          <a:r>
                            <a:rPr lang="he-IL" sz="1400" dirty="0"/>
                            <a:t>ניתן גם כן ב-</a:t>
                          </a:r>
                          <a:r>
                            <a:rPr lang="he-IL" sz="1400" b="0" dirty="0"/>
                            <a:t> </a:t>
                          </a:r>
                          <a14:m>
                            <m:oMath xmlns:m="http://schemas.openxmlformats.org/officeDocument/2006/math">
                              <m:r>
                                <m:rPr>
                                  <m:sty m:val="p"/>
                                </m:rPr>
                                <a:rPr lang="he-IL" sz="1400" b="0" i="0" smtClean="0">
                                  <a:latin typeface="Cambria Math" panose="02040503050406030204" pitchFamily="18" charset="0"/>
                                </a:rPr>
                                <m:t>Ω</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he-IL" sz="1400" dirty="0"/>
                        </a:p>
                      </a:txBody>
                      <a:tcPr marL="116464" marR="116464" marT="58232" marB="58232">
                        <a:solidFill>
                          <a:schemeClr val="bg1">
                            <a:lumMod val="65000"/>
                            <a:lumOff val="35000"/>
                          </a:schemeClr>
                        </a:solidFill>
                      </a:tcPr>
                    </a:tc>
                    <a:tc>
                      <a:txBody>
                        <a:bodyPr/>
                        <a:lstStyle/>
                        <a:p>
                          <a:pPr algn="ctr" rtl="1"/>
                          <a14:m>
                            <m:oMathPara xmlns:m="http://schemas.openxmlformats.org/officeDocument/2006/math">
                              <m:oMathParaPr>
                                <m:jc m:val="centerGroup"/>
                              </m:oMathParaPr>
                              <m:oMath xmlns:m="http://schemas.openxmlformats.org/officeDocument/2006/math">
                                <m:r>
                                  <m:rPr>
                                    <m:sty m:val="p"/>
                                  </m:rPr>
                                  <a:rPr lang="he-IL" sz="2300" smtClean="0">
                                    <a:latin typeface="Cambria Math" panose="02040503050406030204" pitchFamily="18" charset="0"/>
                                  </a:rPr>
                                  <m:t>Ω</m:t>
                                </m:r>
                              </m:oMath>
                            </m:oMathPara>
                          </a14:m>
                          <a:endParaRPr lang="he-IL" sz="2300" dirty="0"/>
                        </a:p>
                      </a:txBody>
                      <a:tcPr marL="116464" marR="116464" marT="58232" marB="58232"/>
                    </a:tc>
                    <a:extLst>
                      <a:ext uri="{0D108BD9-81ED-4DB2-BD59-A6C34878D82A}">
                        <a16:rowId xmlns:a16="http://schemas.microsoft.com/office/drawing/2014/main" val="2515933873"/>
                      </a:ext>
                    </a:extLst>
                  </a:tr>
                  <a:tr h="892759">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Θ</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b="1" dirty="0">
                              <a:solidFill>
                                <a:srgbClr val="FFFF00"/>
                              </a:solidFill>
                            </a:rPr>
                            <a:t>בהסתברות גבוהה</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endParaRPr lang="he-IL" sz="2000" dirty="0"/>
                        </a:p>
                      </a:txBody>
                      <a:tcPr marL="116464" marR="116464" marT="58232" marB="58232"/>
                    </a:tc>
                    <a:tc>
                      <a:txBody>
                        <a:bodyPr/>
                        <a:lstStyle/>
                        <a:p>
                          <a:pPr algn="ctr" rtl="1"/>
                          <a:r>
                            <a:rPr lang="he-IL" sz="20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2</m:t>
                                      </m:r>
                                    </m:sup>
                                  </m:sSup>
                                </m:e>
                              </m:d>
                            </m:oMath>
                          </a14:m>
                          <a:endParaRPr lang="he-IL" sz="2000" dirty="0"/>
                        </a:p>
                      </a:txBody>
                      <a:tcPr marL="116464" marR="116464" marT="58232" marB="58232"/>
                    </a:tc>
                    <a:tc>
                      <a:txBody>
                        <a:bodyPr/>
                        <a:lstStyle/>
                        <a:p>
                          <a:pPr algn="ctr" rtl="1"/>
                          <a:endParaRPr lang="he-IL" sz="2000" dirty="0"/>
                        </a:p>
                      </a:txBody>
                      <a:tcPr marL="116464" marR="116464" marT="58232" marB="58232">
                        <a:solidFill>
                          <a:schemeClr val="bg1">
                            <a:lumMod val="65000"/>
                            <a:lumOff val="35000"/>
                          </a:schemeClr>
                        </a:solidFill>
                      </a:tcPr>
                    </a:tc>
                    <a:tc>
                      <a:txBody>
                        <a:bodyPr/>
                        <a:lstStyle/>
                        <a:p>
                          <a:pPr algn="ctr" rtl="1"/>
                          <a14:m>
                            <m:oMathPara xmlns:m="http://schemas.openxmlformats.org/officeDocument/2006/math">
                              <m:oMathParaPr>
                                <m:jc m:val="centerGroup"/>
                              </m:oMathParaPr>
                              <m:oMath xmlns:m="http://schemas.openxmlformats.org/officeDocument/2006/math">
                                <m:r>
                                  <m:rPr>
                                    <m:sty m:val="p"/>
                                  </m:rPr>
                                  <a:rPr lang="el-GR" sz="2300" smtClean="0">
                                    <a:latin typeface="Cambria Math" panose="02040503050406030204" pitchFamily="18" charset="0"/>
                                  </a:rPr>
                                  <m:t>Θ</m:t>
                                </m:r>
                              </m:oMath>
                            </m:oMathPara>
                          </a14:m>
                          <a:endParaRPr lang="he-IL" sz="2300" dirty="0"/>
                        </a:p>
                      </a:txBody>
                      <a:tcPr marL="116464" marR="116464" marT="58232" marB="58232"/>
                    </a:tc>
                    <a:extLst>
                      <a:ext uri="{0D108BD9-81ED-4DB2-BD59-A6C34878D82A}">
                        <a16:rowId xmlns:a16="http://schemas.microsoft.com/office/drawing/2014/main" val="1039928140"/>
                      </a:ext>
                    </a:extLst>
                  </a:tr>
                </a:tbl>
              </a:graphicData>
            </a:graphic>
          </p:graphicFrame>
        </mc:Choice>
        <mc:Fallback xmlns="">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824731743"/>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116802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65000"/>
                            <a:lumOff val="3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726064">
                    <a:tc>
                      <a:txBody>
                        <a:bodyPr/>
                        <a:lstStyle/>
                        <a:p>
                          <a:endParaRPr lang="he-IL"/>
                        </a:p>
                      </a:txBody>
                      <a:tcPr marL="116464" marR="116464" marT="58232" marB="58232">
                        <a:blipFill>
                          <a:blip r:embed="rId2"/>
                          <a:stretch>
                            <a:fillRect l="-476" t="-285833" r="-831429" b="-253333"/>
                          </a:stretch>
                        </a:blipFill>
                      </a:tcPr>
                    </a:tc>
                    <a:tc>
                      <a:txBody>
                        <a:bodyPr/>
                        <a:lstStyle/>
                        <a:p>
                          <a:endParaRPr lang="he-IL"/>
                        </a:p>
                      </a:txBody>
                      <a:tcPr marL="116464" marR="116464" marT="58232" marB="58232">
                        <a:blipFill>
                          <a:blip r:embed="rId2"/>
                          <a:stretch>
                            <a:fillRect l="-69868" t="-285833" r="-478146" b="-253333"/>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285833" r="-436803" b="-253333"/>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285833" r="-343396" b="-253333"/>
                          </a:stretch>
                        </a:blipFill>
                      </a:tcPr>
                    </a:tc>
                    <a:tc>
                      <a:txBody>
                        <a:bodyPr/>
                        <a:lstStyle/>
                        <a:p>
                          <a:endParaRPr lang="he-IL"/>
                        </a:p>
                      </a:txBody>
                      <a:tcPr marL="116464" marR="116464" marT="58232" marB="58232">
                        <a:blipFill>
                          <a:blip r:embed="rId2"/>
                          <a:stretch>
                            <a:fillRect l="-551053" t="-285833" r="-378947" b="-253333"/>
                          </a:stretch>
                        </a:blipFill>
                      </a:tcPr>
                    </a:tc>
                    <a:tc>
                      <a:txBody>
                        <a:bodyPr/>
                        <a:lstStyle/>
                        <a:p>
                          <a:endParaRPr lang="he-IL"/>
                        </a:p>
                      </a:txBody>
                      <a:tcPr marL="116464" marR="116464" marT="58232" marB="58232">
                        <a:blipFill>
                          <a:blip r:embed="rId2"/>
                          <a:stretch>
                            <a:fillRect l="-425086" t="-285833" r="-147423" b="-253333"/>
                          </a:stretch>
                        </a:blipFill>
                      </a:tcPr>
                    </a:tc>
                    <a:tc>
                      <a:txBody>
                        <a:bodyPr/>
                        <a:lstStyle/>
                        <a:p>
                          <a:endParaRPr lang="he-IL"/>
                        </a:p>
                      </a:txBody>
                      <a:tcPr marL="116464" marR="116464" marT="58232" marB="58232">
                        <a:blipFill>
                          <a:blip r:embed="rId2"/>
                          <a:stretch>
                            <a:fillRect l="-525086" t="-285833" r="-47423" b="-253333"/>
                          </a:stretch>
                        </a:blipFill>
                      </a:tcPr>
                    </a:tc>
                    <a:tc>
                      <a:txBody>
                        <a:bodyPr/>
                        <a:lstStyle/>
                        <a:p>
                          <a:endParaRPr lang="he-IL"/>
                        </a:p>
                      </a:txBody>
                      <a:tcPr marL="116464" marR="116464" marT="58232" marB="58232">
                        <a:blipFill>
                          <a:blip r:embed="rId2"/>
                          <a:stretch>
                            <a:fillRect l="-1337500" t="-285833" r="-1471" b="-253333"/>
                          </a:stretch>
                        </a:blipFill>
                      </a:tcPr>
                    </a:tc>
                    <a:extLst>
                      <a:ext uri="{0D108BD9-81ED-4DB2-BD59-A6C34878D82A}">
                        <a16:rowId xmlns:a16="http://schemas.microsoft.com/office/drawing/2014/main" val="2830741578"/>
                      </a:ext>
                    </a:extLst>
                  </a:tr>
                  <a:tr h="726064">
                    <a:tc>
                      <a:txBody>
                        <a:bodyPr/>
                        <a:lstStyle/>
                        <a:p>
                          <a:endParaRPr lang="he-IL"/>
                        </a:p>
                      </a:txBody>
                      <a:tcPr marL="116464" marR="116464" marT="58232" marB="58232">
                        <a:blipFill>
                          <a:blip r:embed="rId2"/>
                          <a:stretch>
                            <a:fillRect l="-476" t="-389076" r="-831429" b="-155462"/>
                          </a:stretch>
                        </a:blipFill>
                      </a:tcPr>
                    </a:tc>
                    <a:tc>
                      <a:txBody>
                        <a:bodyPr/>
                        <a:lstStyle/>
                        <a:p>
                          <a:endParaRPr lang="he-IL"/>
                        </a:p>
                      </a:txBody>
                      <a:tcPr marL="116464" marR="116464" marT="58232" marB="58232">
                        <a:blipFill>
                          <a:blip r:embed="rId2"/>
                          <a:stretch>
                            <a:fillRect l="-69868" t="-389076" r="-478146" b="-155462"/>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89076" r="-436803" b="-155462"/>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89076" r="-343396" b="-155462"/>
                          </a:stretch>
                        </a:blipFill>
                      </a:tcPr>
                    </a:tc>
                    <a:tc>
                      <a:txBody>
                        <a:bodyPr/>
                        <a:lstStyle/>
                        <a:p>
                          <a:endParaRPr lang="he-IL"/>
                        </a:p>
                      </a:txBody>
                      <a:tcPr marL="116464" marR="116464" marT="58232" marB="58232">
                        <a:blipFill>
                          <a:blip r:embed="rId2"/>
                          <a:stretch>
                            <a:fillRect l="-551053" t="-389076" r="-378947" b="-155462"/>
                          </a:stretch>
                        </a:blipFill>
                      </a:tcPr>
                    </a:tc>
                    <a:tc>
                      <a:txBody>
                        <a:bodyPr/>
                        <a:lstStyle/>
                        <a:p>
                          <a:endParaRPr lang="he-IL"/>
                        </a:p>
                      </a:txBody>
                      <a:tcPr marL="116464" marR="116464" marT="58232" marB="58232">
                        <a:blipFill>
                          <a:blip r:embed="rId2"/>
                          <a:stretch>
                            <a:fillRect l="-425086" t="-389076" r="-147423" b="-155462"/>
                          </a:stretch>
                        </a:blipFill>
                      </a:tcPr>
                    </a:tc>
                    <a:tc>
                      <a:txBody>
                        <a:bodyPr/>
                        <a:lstStyle/>
                        <a:p>
                          <a:endParaRPr lang="he-IL"/>
                        </a:p>
                      </a:txBody>
                      <a:tcPr marL="116464" marR="116464" marT="58232" marB="58232">
                        <a:blipFill>
                          <a:blip r:embed="rId2"/>
                          <a:stretch>
                            <a:fillRect l="-525086" t="-389076" r="-47423" b="-155462"/>
                          </a:stretch>
                        </a:blipFill>
                      </a:tcPr>
                    </a:tc>
                    <a:tc>
                      <a:txBody>
                        <a:bodyPr/>
                        <a:lstStyle/>
                        <a:p>
                          <a:endParaRPr lang="he-IL"/>
                        </a:p>
                      </a:txBody>
                      <a:tcPr marL="116464" marR="116464" marT="58232" marB="58232">
                        <a:blipFill>
                          <a:blip r:embed="rId2"/>
                          <a:stretch>
                            <a:fillRect l="-1337500" t="-389076" r="-1471" b="-155462"/>
                          </a:stretch>
                        </a:blipFill>
                      </a:tcPr>
                    </a:tc>
                    <a:extLst>
                      <a:ext uri="{0D108BD9-81ED-4DB2-BD59-A6C34878D82A}">
                        <a16:rowId xmlns:a16="http://schemas.microsoft.com/office/drawing/2014/main" val="2515933873"/>
                      </a:ext>
                    </a:extLst>
                  </a:tr>
                  <a:tr h="1030864">
                    <a:tc>
                      <a:txBody>
                        <a:bodyPr/>
                        <a:lstStyle/>
                        <a:p>
                          <a:endParaRPr lang="he-IL"/>
                        </a:p>
                      </a:txBody>
                      <a:tcPr marL="116464" marR="116464" marT="58232" marB="58232">
                        <a:blipFill>
                          <a:blip r:embed="rId2"/>
                          <a:stretch>
                            <a:fillRect l="-476" t="-344379" r="-831429" b="-9467"/>
                          </a:stretch>
                        </a:blipFill>
                      </a:tcPr>
                    </a:tc>
                    <a:tc>
                      <a:txBody>
                        <a:bodyPr/>
                        <a:lstStyle/>
                        <a:p>
                          <a:endParaRPr lang="he-IL"/>
                        </a:p>
                      </a:txBody>
                      <a:tcPr marL="116464" marR="116464" marT="58232" marB="58232">
                        <a:blipFill>
                          <a:blip r:embed="rId2"/>
                          <a:stretch>
                            <a:fillRect l="-69868" t="-344379" r="-478146" b="-9467"/>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44379" r="-436803" b="-9467"/>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44379" r="-343396"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425086" t="-344379" r="-147423" b="-9467"/>
                          </a:stretch>
                        </a:blipFill>
                      </a:tcPr>
                    </a:tc>
                    <a:tc>
                      <a:txBody>
                        <a:bodyPr/>
                        <a:lstStyle/>
                        <a:p>
                          <a:pPr algn="ctr" rtl="1"/>
                          <a:endParaRPr lang="he-IL" sz="2000" dirty="0"/>
                        </a:p>
                      </a:txBody>
                      <a:tcPr marL="116464" marR="116464" marT="58232" marB="58232">
                        <a:solidFill>
                          <a:schemeClr val="bg1">
                            <a:lumMod val="65000"/>
                            <a:lumOff val="35000"/>
                          </a:schemeClr>
                        </a:solidFill>
                      </a:tcPr>
                    </a:tc>
                    <a:tc>
                      <a:txBody>
                        <a:bodyPr/>
                        <a:lstStyle/>
                        <a:p>
                          <a:endParaRPr lang="he-IL"/>
                        </a:p>
                      </a:txBody>
                      <a:tcPr marL="116464" marR="116464" marT="58232" marB="58232">
                        <a:blipFill>
                          <a:blip r:embed="rId2"/>
                          <a:stretch>
                            <a:fillRect l="-1337500" t="-344379" r="-1471" b="-9467"/>
                          </a:stretch>
                        </a:blipFill>
                      </a:tcPr>
                    </a:tc>
                    <a:extLst>
                      <a:ext uri="{0D108BD9-81ED-4DB2-BD59-A6C34878D82A}">
                        <a16:rowId xmlns:a16="http://schemas.microsoft.com/office/drawing/2014/main" val="1039928140"/>
                      </a:ext>
                    </a:extLst>
                  </a:tr>
                </a:tbl>
              </a:graphicData>
            </a:graphic>
          </p:graphicFrame>
        </mc:Fallback>
      </mc:AlternateContent>
      <p:sp>
        <p:nvSpPr>
          <p:cNvPr id="16" name="Title 1">
            <a:extLst>
              <a:ext uri="{FF2B5EF4-FFF2-40B4-BE49-F238E27FC236}">
                <a16:creationId xmlns:a16="http://schemas.microsoft.com/office/drawing/2014/main" id="{9B18E3A4-77B6-4F7B-ACBB-8EB1B2F28E36}"/>
              </a:ext>
            </a:extLst>
          </p:cNvPr>
          <p:cNvSpPr txBox="1">
            <a:spLocks/>
          </p:cNvSpPr>
          <p:nvPr/>
        </p:nvSpPr>
        <p:spPr>
          <a:xfrm>
            <a:off x="1446998" y="303919"/>
            <a:ext cx="9144000" cy="754955"/>
          </a:xfrm>
          <a:prstGeom prst="rect">
            <a:avLst/>
          </a:prstGeom>
        </p:spPr>
        <p:txBody>
          <a:bodyPr vert="horz" lIns="91440" tIns="45720" rIns="91440" bIns="45720" rtlCol="0" anchor="ctr">
            <a:normAutofit fontScale="900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6600" b="1" dirty="0">
                <a:latin typeface="Abadi" panose="020B0604020202020204" pitchFamily="34" charset="0"/>
                <a:cs typeface="+mn-cs"/>
              </a:rPr>
              <a:t>לסיכום</a:t>
            </a:r>
          </a:p>
        </p:txBody>
      </p:sp>
      <p:cxnSp>
        <p:nvCxnSpPr>
          <p:cNvPr id="19" name="Straight Connector 18">
            <a:extLst>
              <a:ext uri="{FF2B5EF4-FFF2-40B4-BE49-F238E27FC236}">
                <a16:creationId xmlns:a16="http://schemas.microsoft.com/office/drawing/2014/main" id="{B83FC437-2286-4F6E-ABE3-43B208B3EF36}"/>
              </a:ext>
            </a:extLst>
          </p:cNvPr>
          <p:cNvCxnSpPr>
            <a:cxnSpLocks/>
          </p:cNvCxnSpPr>
          <p:nvPr/>
        </p:nvCxnSpPr>
        <p:spPr>
          <a:xfrm>
            <a:off x="4610100" y="5283200"/>
            <a:ext cx="952500" cy="6477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AB01893C-972D-40C8-9D89-76EEC051FDD8}"/>
              </a:ext>
            </a:extLst>
          </p:cNvPr>
          <p:cNvCxnSpPr/>
          <p:nvPr/>
        </p:nvCxnSpPr>
        <p:spPr>
          <a:xfrm>
            <a:off x="1152460" y="5359400"/>
            <a:ext cx="1295400" cy="558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D3B2E88-8ECE-4785-9077-60EE10A82D47}"/>
                  </a:ext>
                </a:extLst>
              </p:cNvPr>
              <p:cNvSpPr/>
              <p:nvPr/>
            </p:nvSpPr>
            <p:spPr>
              <a:xfrm>
                <a:off x="1800160" y="5237718"/>
                <a:ext cx="835422" cy="369332"/>
              </a:xfrm>
              <a:prstGeom prst="rect">
                <a:avLst/>
              </a:prstGeom>
            </p:spPr>
            <p:txBody>
              <a:bodyPr wrap="none">
                <a:spAutoFit/>
              </a:bodyPr>
              <a:lstStyle/>
              <a:p>
                <a:pPr algn="ctr" rtl="1"/>
                <a:r>
                  <a:rPr lang="he-IL"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e>
                    </m:d>
                  </m:oMath>
                </a14:m>
                <a:endParaRPr lang="he-IL" dirty="0"/>
              </a:p>
            </p:txBody>
          </p:sp>
        </mc:Choice>
        <mc:Fallback xmlns="">
          <p:sp>
            <p:nvSpPr>
              <p:cNvPr id="22" name="Rectangle 21">
                <a:extLst>
                  <a:ext uri="{FF2B5EF4-FFF2-40B4-BE49-F238E27FC236}">
                    <a16:creationId xmlns:a16="http://schemas.microsoft.com/office/drawing/2014/main" id="{FD3B2E88-8ECE-4785-9077-60EE10A82D47}"/>
                  </a:ext>
                </a:extLst>
              </p:cNvPr>
              <p:cNvSpPr>
                <a:spLocks noRot="1" noChangeAspect="1" noMove="1" noResize="1" noEditPoints="1" noAdjustHandles="1" noChangeArrowheads="1" noChangeShapeType="1" noTextEdit="1"/>
              </p:cNvSpPr>
              <p:nvPr/>
            </p:nvSpPr>
            <p:spPr>
              <a:xfrm>
                <a:off x="1800160" y="5237718"/>
                <a:ext cx="835422" cy="369332"/>
              </a:xfrm>
              <a:prstGeom prst="rect">
                <a:avLst/>
              </a:prstGeom>
              <a:blipFill>
                <a:blip r:embed="rId3"/>
                <a:stretch>
                  <a:fillRect t="-8197" r="-5839" b="-24590"/>
                </a:stretch>
              </a:blipFill>
            </p:spPr>
            <p:txBody>
              <a:bodyPr/>
              <a:lstStyle/>
              <a:p>
                <a:r>
                  <a:rPr lang="he-IL">
                    <a:noFill/>
                  </a:rPr>
                  <a:t> </a:t>
                </a:r>
              </a:p>
            </p:txBody>
          </p:sp>
        </mc:Fallback>
      </mc:AlternateContent>
    </p:spTree>
    <p:extLst>
      <p:ext uri="{BB962C8B-B14F-4D97-AF65-F5344CB8AC3E}">
        <p14:creationId xmlns:p14="http://schemas.microsoft.com/office/powerpoint/2010/main" val="96828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64CFF-D052-4AEF-9A33-823169399771}"/>
              </a:ext>
            </a:extLst>
          </p:cNvPr>
          <p:cNvSpPr>
            <a:spLocks noGrp="1"/>
          </p:cNvSpPr>
          <p:nvPr>
            <p:ph type="ctrTitle"/>
          </p:nvPr>
        </p:nvSpPr>
        <p:spPr>
          <a:xfrm>
            <a:off x="2908885" y="318584"/>
            <a:ext cx="6374229" cy="754955"/>
          </a:xfrm>
        </p:spPr>
        <p:txBody>
          <a:bodyPr>
            <a:normAutofit fontScale="90000"/>
          </a:bodyPr>
          <a:lstStyle/>
          <a:p>
            <a:r>
              <a:rPr lang="he-IL" sz="6600" b="1" dirty="0">
                <a:latin typeface="Abadi" panose="020B0604020202020204" pitchFamily="34" charset="0"/>
                <a:cs typeface="+mn-cs"/>
              </a:rPr>
              <a:t>מיון מבוסס השוואות</a:t>
            </a:r>
          </a:p>
        </p:txBody>
      </p:sp>
      <p:sp>
        <p:nvSpPr>
          <p:cNvPr id="11" name="Subtitle 2">
            <a:extLst>
              <a:ext uri="{FF2B5EF4-FFF2-40B4-BE49-F238E27FC236}">
                <a16:creationId xmlns:a16="http://schemas.microsoft.com/office/drawing/2014/main" id="{0059A83D-BB62-4B5C-ACB3-8EFC618F24A6}"/>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sp>
        <p:nvSpPr>
          <p:cNvPr id="9" name="Rectangle 8">
            <a:extLst>
              <a:ext uri="{FF2B5EF4-FFF2-40B4-BE49-F238E27FC236}">
                <a16:creationId xmlns:a16="http://schemas.microsoft.com/office/drawing/2014/main" id="{2060755A-9A6E-4CD3-825C-0B64EA05F448}"/>
              </a:ext>
            </a:extLst>
          </p:cNvPr>
          <p:cNvSpPr/>
          <p:nvPr/>
        </p:nvSpPr>
        <p:spPr>
          <a:xfrm>
            <a:off x="4352922" y="941677"/>
            <a:ext cx="3486153" cy="584775"/>
          </a:xfrm>
          <a:prstGeom prst="rect">
            <a:avLst/>
          </a:prstGeom>
        </p:spPr>
        <p:txBody>
          <a:bodyPr wrap="square">
            <a:spAutoFit/>
          </a:bodyPr>
          <a:lstStyle/>
          <a:p>
            <a:r>
              <a:rPr lang="en-US" sz="3200" b="1" dirty="0">
                <a:solidFill>
                  <a:srgbClr val="FFFF00"/>
                </a:solidFill>
                <a:latin typeface="+mj-lt"/>
              </a:rPr>
              <a:t>Comparison Sort</a:t>
            </a:r>
            <a:endParaRPr lang="he-IL" sz="3200" b="1" dirty="0">
              <a:solidFill>
                <a:srgbClr val="FFFF00"/>
              </a:solidFill>
              <a:latin typeface="+mj-lt"/>
            </a:endParaRPr>
          </a:p>
        </p:txBody>
      </p:sp>
      <p:pic>
        <p:nvPicPr>
          <p:cNvPr id="3074" name="Picture 2" descr="https://upload.wikimedia.org/wikipedia/commons/thumb/1/17/Balance_%C3%A0_tabac_1850.JPG/300px-Balance_%C3%A0_tabac_1850.JPG">
            <a:extLst>
              <a:ext uri="{FF2B5EF4-FFF2-40B4-BE49-F238E27FC236}">
                <a16:creationId xmlns:a16="http://schemas.microsoft.com/office/drawing/2014/main" id="{AA5BEF32-CD72-42F0-9EDC-8796EE434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8071" y="2033813"/>
            <a:ext cx="4275853" cy="4005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5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8450BDB-6269-42FF-86AC-99E2500566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a:t>
            </a:r>
            <a:r>
              <a:rPr kumimoji="0" lang="he-IL" altLang="he-IL" sz="1000" b="0" i="0" u="none" strike="noStrike" cap="none" normalizeH="0" baseline="0">
                <a:ln>
                  <a:noFill/>
                </a:ln>
                <a:solidFill>
                  <a:srgbClr val="222222"/>
                </a:solidFill>
                <a:effectLst/>
                <a:latin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5" name="AutoShape 2" descr="{\displaystyle \ \Omega (n\log n)}">
            <a:extLst>
              <a:ext uri="{FF2B5EF4-FFF2-40B4-BE49-F238E27FC236}">
                <a16:creationId xmlns:a16="http://schemas.microsoft.com/office/drawing/2014/main" id="{9393F178-5934-4AB9-8F21-42F2C90E6158}"/>
              </a:ext>
            </a:extLst>
          </p:cNvPr>
          <p:cNvSpPr>
            <a:spLocks noChangeAspect="1" noChangeArrowheads="1"/>
          </p:cNvSpPr>
          <p:nvPr/>
        </p:nvSpPr>
        <p:spPr bwMode="auto">
          <a:xfrm>
            <a:off x="23352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Rectangle 3">
            <a:extLst>
              <a:ext uri="{FF2B5EF4-FFF2-40B4-BE49-F238E27FC236}">
                <a16:creationId xmlns:a16="http://schemas.microsoft.com/office/drawing/2014/main" id="{7B3334E0-B66E-4087-A597-AF49F6ECB29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7" name="AutoShape 4" descr="{\displaystyle \ \Omega (n\log n)}">
            <a:extLst>
              <a:ext uri="{FF2B5EF4-FFF2-40B4-BE49-F238E27FC236}">
                <a16:creationId xmlns:a16="http://schemas.microsoft.com/office/drawing/2014/main" id="{95A46913-E9FF-4EC9-B32F-519E233ADB7E}"/>
              </a:ext>
            </a:extLst>
          </p:cNvPr>
          <p:cNvSpPr>
            <a:spLocks noChangeAspect="1" noChangeArrowheads="1"/>
          </p:cNvSpPr>
          <p:nvPr/>
        </p:nvSpPr>
        <p:spPr bwMode="auto">
          <a:xfrm>
            <a:off x="2487613"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Rectangle 5">
            <a:extLst>
              <a:ext uri="{FF2B5EF4-FFF2-40B4-BE49-F238E27FC236}">
                <a16:creationId xmlns:a16="http://schemas.microsoft.com/office/drawing/2014/main" id="{DD00E19E-118A-4D4E-9350-8436BCFD9094}"/>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9" name="AutoShape 6" descr="{\displaystyle \ \Omega (n\log n)}">
            <a:extLst>
              <a:ext uri="{FF2B5EF4-FFF2-40B4-BE49-F238E27FC236}">
                <a16:creationId xmlns:a16="http://schemas.microsoft.com/office/drawing/2014/main" id="{28EAA8CC-5360-46DE-97FD-BD68C6A1BCEB}"/>
              </a:ext>
            </a:extLst>
          </p:cNvPr>
          <p:cNvSpPr>
            <a:spLocks noChangeAspect="1" noChangeArrowheads="1"/>
          </p:cNvSpPr>
          <p:nvPr/>
        </p:nvSpPr>
        <p:spPr bwMode="auto">
          <a:xfrm>
            <a:off x="2640013"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ubtitle 2">
            <a:extLst>
              <a:ext uri="{FF2B5EF4-FFF2-40B4-BE49-F238E27FC236}">
                <a16:creationId xmlns:a16="http://schemas.microsoft.com/office/drawing/2014/main" id="{289EC4C7-8982-4AEC-A18D-51B107C02AD1}"/>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2544749085"/>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83327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65000"/>
                            <a:lumOff val="3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6312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p>
                          <a:pPr algn="ctr" rtl="1"/>
                          <a:endParaRPr lang="he-IL" sz="2000" dirty="0"/>
                        </a:p>
                      </a:txBody>
                      <a:tcPr marL="116464" marR="116464" marT="58232" marB="58232">
                        <a:lnR w="12700" cap="flat" cmpd="sng" algn="ctr">
                          <a:solidFill>
                            <a:schemeClr val="tx1"/>
                          </a:solidFill>
                          <a:prstDash val="solid"/>
                          <a:round/>
                          <a:headEnd type="none" w="med" len="med"/>
                          <a:tailEnd type="none" w="med" len="med"/>
                        </a:lnR>
                      </a:tcPr>
                    </a:tc>
                    <a:tc>
                      <a:txBody>
                        <a:bodyPr/>
                        <a:lstStyle/>
                        <a:p>
                          <a:pPr algn="ctr" rtl="1"/>
                          <a:r>
                            <a:rPr lang="he-IL" sz="2000" b="0" dirty="0"/>
                            <a:t>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solidFill>
                          <a:schemeClr val="bg1">
                            <a:lumMod val="65000"/>
                            <a:lumOff val="35000"/>
                          </a:schemeClr>
                        </a:solidFill>
                      </a:tcPr>
                    </a:tc>
                    <a:tc>
                      <a:txBody>
                        <a:bodyPr/>
                        <a:lstStyle/>
                        <a:p>
                          <a:pPr algn="ctr" rtl="0"/>
                          <a:r>
                            <a:rPr lang="he-IL" sz="2000" b="0" dirty="0"/>
                            <a:t> </a:t>
                          </a:r>
                          <a:r>
                            <a:rPr lang="he-IL" sz="2000" b="0" baseline="0" dirty="0"/>
                            <a:t>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endParaRPr lang="en-US" sz="2000" b="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a:rPr lang="en-US" sz="2300" smtClean="0">
                                    <a:latin typeface="Cambria Math" panose="02040503050406030204" pitchFamily="18" charset="0"/>
                                  </a:rPr>
                                  <m:t>𝑂</m:t>
                                </m:r>
                              </m:oMath>
                            </m:oMathPara>
                          </a14:m>
                          <a:endParaRPr lang="he-IL" sz="2300" dirty="0"/>
                        </a:p>
                      </a:txBody>
                      <a:tcPr marL="116464" marR="116464" marT="58232" marB="58232"/>
                    </a:tc>
                    <a:extLst>
                      <a:ext uri="{0D108BD9-81ED-4DB2-BD59-A6C34878D82A}">
                        <a16:rowId xmlns:a16="http://schemas.microsoft.com/office/drawing/2014/main" val="2830741578"/>
                      </a:ext>
                    </a:extLst>
                  </a:tr>
                  <a:tr h="679876">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dirty="0"/>
                            <a:t>  </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i="1"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solidFill>
                          <a:schemeClr val="bg1">
                            <a:lumMod val="65000"/>
                            <a:lumOff val="35000"/>
                          </a:schemeClr>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marL="0" marR="0" lvl="0" indent="0" algn="ctr" defTabSz="914400" rtl="1" eaLnBrk="1" fontAlgn="auto" latinLnBrk="0" hangingPunct="1">
                            <a:lnSpc>
                              <a:spcPct val="100000"/>
                            </a:lnSpc>
                            <a:spcBef>
                              <a:spcPts val="0"/>
                            </a:spcBef>
                            <a:spcAft>
                              <a:spcPts val="0"/>
                            </a:spcAft>
                            <a:buClrTx/>
                            <a:buSzTx/>
                            <a:buFontTx/>
                            <a:buNone/>
                            <a:tabLst/>
                            <a:defRPr/>
                          </a:pPr>
                          <a:r>
                            <a:rPr lang="he-IL" sz="1400" dirty="0"/>
                            <a:t>ניתן גם כן ב-</a:t>
                          </a:r>
                          <a:r>
                            <a:rPr lang="he-IL" sz="1400" b="0" dirty="0"/>
                            <a:t> </a:t>
                          </a:r>
                          <a14:m>
                            <m:oMath xmlns:m="http://schemas.openxmlformats.org/officeDocument/2006/math">
                              <m:r>
                                <m:rPr>
                                  <m:sty m:val="p"/>
                                </m:rPr>
                                <a:rPr lang="he-IL" sz="1400" b="0" i="0" smtClean="0">
                                  <a:latin typeface="Cambria Math" panose="02040503050406030204" pitchFamily="18" charset="0"/>
                                </a:rPr>
                                <m:t>Ω</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he-IL" sz="14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he-IL" sz="2300" smtClean="0">
                                    <a:latin typeface="Cambria Math" panose="02040503050406030204" pitchFamily="18" charset="0"/>
                                  </a:rPr>
                                  <m:t>Ω</m:t>
                                </m:r>
                              </m:oMath>
                            </m:oMathPara>
                          </a14:m>
                          <a:endParaRPr lang="he-IL" sz="2300" dirty="0"/>
                        </a:p>
                      </a:txBody>
                      <a:tcPr marL="116464" marR="116464" marT="58232" marB="58232"/>
                    </a:tc>
                    <a:extLst>
                      <a:ext uri="{0D108BD9-81ED-4DB2-BD59-A6C34878D82A}">
                        <a16:rowId xmlns:a16="http://schemas.microsoft.com/office/drawing/2014/main" val="2515933873"/>
                      </a:ext>
                    </a:extLst>
                  </a:tr>
                  <a:tr h="892759">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Θ</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b="1" dirty="0">
                              <a:solidFill>
                                <a:srgbClr val="FFFF00"/>
                              </a:solidFill>
                            </a:rPr>
                            <a:t>בהסתברות גבוהה</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endParaRPr lang="he-IL" sz="2000" dirty="0"/>
                        </a:p>
                      </a:txBody>
                      <a:tcPr marL="116464" marR="116464" marT="58232" marB="58232"/>
                    </a:tc>
                    <a:tc>
                      <a:txBody>
                        <a:bodyPr/>
                        <a:lstStyle/>
                        <a:p>
                          <a:pPr algn="ctr" rtl="1"/>
                          <a:r>
                            <a:rPr lang="he-IL" sz="20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2</m:t>
                                      </m:r>
                                    </m:sup>
                                  </m:sSup>
                                </m:e>
                              </m:d>
                            </m:oMath>
                          </a14:m>
                          <a:endParaRPr lang="he-IL" sz="2000" dirty="0"/>
                        </a:p>
                      </a:txBody>
                      <a:tcPr marL="116464" marR="116464" marT="58232" marB="58232">
                        <a:solidFill>
                          <a:schemeClr val="bg1">
                            <a:lumMod val="65000"/>
                            <a:lumOff val="35000"/>
                          </a:schemeClr>
                        </a:solidFill>
                      </a:tcPr>
                    </a:tc>
                    <a:tc>
                      <a:txBody>
                        <a:bodyPr/>
                        <a:lstStyle/>
                        <a:p>
                          <a:pPr algn="ctr" rtl="1"/>
                          <a:endParaRPr lang="he-IL" sz="20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el-GR" sz="2300" smtClean="0">
                                    <a:latin typeface="Cambria Math" panose="02040503050406030204" pitchFamily="18" charset="0"/>
                                  </a:rPr>
                                  <m:t>Θ</m:t>
                                </m:r>
                              </m:oMath>
                            </m:oMathPara>
                          </a14:m>
                          <a:endParaRPr lang="he-IL" sz="2300" dirty="0"/>
                        </a:p>
                      </a:txBody>
                      <a:tcPr marL="116464" marR="116464" marT="58232" marB="58232"/>
                    </a:tc>
                    <a:extLst>
                      <a:ext uri="{0D108BD9-81ED-4DB2-BD59-A6C34878D82A}">
                        <a16:rowId xmlns:a16="http://schemas.microsoft.com/office/drawing/2014/main" val="1039928140"/>
                      </a:ext>
                    </a:extLst>
                  </a:tr>
                </a:tbl>
              </a:graphicData>
            </a:graphic>
          </p:graphicFrame>
        </mc:Choice>
        <mc:Fallback xmlns="">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2544749085"/>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116802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65000"/>
                            <a:lumOff val="3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726064">
                    <a:tc>
                      <a:txBody>
                        <a:bodyPr/>
                        <a:lstStyle/>
                        <a:p>
                          <a:endParaRPr lang="he-IL"/>
                        </a:p>
                      </a:txBody>
                      <a:tcPr marL="116464" marR="116464" marT="58232" marB="58232">
                        <a:blipFill>
                          <a:blip r:embed="rId2"/>
                          <a:stretch>
                            <a:fillRect l="-476" t="-285833" r="-831429" b="-253333"/>
                          </a:stretch>
                        </a:blipFill>
                      </a:tcPr>
                    </a:tc>
                    <a:tc>
                      <a:txBody>
                        <a:bodyPr/>
                        <a:lstStyle/>
                        <a:p>
                          <a:endParaRPr lang="he-IL"/>
                        </a:p>
                      </a:txBody>
                      <a:tcPr marL="116464" marR="116464" marT="58232" marB="58232">
                        <a:blipFill>
                          <a:blip r:embed="rId2"/>
                          <a:stretch>
                            <a:fillRect l="-69868" t="-285833" r="-478146" b="-253333"/>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285833" r="-436803" b="-253333"/>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285833" r="-343396" b="-253333"/>
                          </a:stretch>
                        </a:blipFill>
                      </a:tcPr>
                    </a:tc>
                    <a:tc>
                      <a:txBody>
                        <a:bodyPr/>
                        <a:lstStyle/>
                        <a:p>
                          <a:endParaRPr lang="he-IL"/>
                        </a:p>
                      </a:txBody>
                      <a:tcPr marL="116464" marR="116464" marT="58232" marB="58232">
                        <a:blipFill>
                          <a:blip r:embed="rId2"/>
                          <a:stretch>
                            <a:fillRect l="-551053" t="-285833" r="-378947" b="-253333"/>
                          </a:stretch>
                        </a:blipFill>
                      </a:tcPr>
                    </a:tc>
                    <a:tc>
                      <a:txBody>
                        <a:bodyPr/>
                        <a:lstStyle/>
                        <a:p>
                          <a:endParaRPr lang="he-IL"/>
                        </a:p>
                      </a:txBody>
                      <a:tcPr marL="116464" marR="116464" marT="58232" marB="58232">
                        <a:blipFill>
                          <a:blip r:embed="rId2"/>
                          <a:stretch>
                            <a:fillRect l="-425086" t="-285833" r="-147423" b="-253333"/>
                          </a:stretch>
                        </a:blipFill>
                      </a:tcPr>
                    </a:tc>
                    <a:tc>
                      <a:txBody>
                        <a:bodyPr/>
                        <a:lstStyle/>
                        <a:p>
                          <a:endParaRPr lang="he-IL"/>
                        </a:p>
                      </a:txBody>
                      <a:tcPr marL="116464" marR="116464" marT="58232" marB="58232">
                        <a:blipFill>
                          <a:blip r:embed="rId2"/>
                          <a:stretch>
                            <a:fillRect l="-525086" t="-285833" r="-47423" b="-253333"/>
                          </a:stretch>
                        </a:blipFill>
                      </a:tcPr>
                    </a:tc>
                    <a:tc>
                      <a:txBody>
                        <a:bodyPr/>
                        <a:lstStyle/>
                        <a:p>
                          <a:endParaRPr lang="he-IL"/>
                        </a:p>
                      </a:txBody>
                      <a:tcPr marL="116464" marR="116464" marT="58232" marB="58232">
                        <a:blipFill>
                          <a:blip r:embed="rId2"/>
                          <a:stretch>
                            <a:fillRect l="-1337500" t="-285833" r="-1471" b="-253333"/>
                          </a:stretch>
                        </a:blipFill>
                      </a:tcPr>
                    </a:tc>
                    <a:extLst>
                      <a:ext uri="{0D108BD9-81ED-4DB2-BD59-A6C34878D82A}">
                        <a16:rowId xmlns:a16="http://schemas.microsoft.com/office/drawing/2014/main" val="2830741578"/>
                      </a:ext>
                    </a:extLst>
                  </a:tr>
                  <a:tr h="726064">
                    <a:tc>
                      <a:txBody>
                        <a:bodyPr/>
                        <a:lstStyle/>
                        <a:p>
                          <a:endParaRPr lang="he-IL"/>
                        </a:p>
                      </a:txBody>
                      <a:tcPr marL="116464" marR="116464" marT="58232" marB="58232">
                        <a:blipFill>
                          <a:blip r:embed="rId2"/>
                          <a:stretch>
                            <a:fillRect l="-476" t="-389076" r="-831429" b="-155462"/>
                          </a:stretch>
                        </a:blipFill>
                      </a:tcPr>
                    </a:tc>
                    <a:tc>
                      <a:txBody>
                        <a:bodyPr/>
                        <a:lstStyle/>
                        <a:p>
                          <a:endParaRPr lang="he-IL"/>
                        </a:p>
                      </a:txBody>
                      <a:tcPr marL="116464" marR="116464" marT="58232" marB="58232">
                        <a:blipFill>
                          <a:blip r:embed="rId2"/>
                          <a:stretch>
                            <a:fillRect l="-69868" t="-389076" r="-478146" b="-155462"/>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89076" r="-436803" b="-155462"/>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89076" r="-343396" b="-155462"/>
                          </a:stretch>
                        </a:blipFill>
                      </a:tcPr>
                    </a:tc>
                    <a:tc>
                      <a:txBody>
                        <a:bodyPr/>
                        <a:lstStyle/>
                        <a:p>
                          <a:endParaRPr lang="he-IL"/>
                        </a:p>
                      </a:txBody>
                      <a:tcPr marL="116464" marR="116464" marT="58232" marB="58232">
                        <a:blipFill>
                          <a:blip r:embed="rId2"/>
                          <a:stretch>
                            <a:fillRect l="-551053" t="-389076" r="-378947" b="-155462"/>
                          </a:stretch>
                        </a:blipFill>
                      </a:tcPr>
                    </a:tc>
                    <a:tc>
                      <a:txBody>
                        <a:bodyPr/>
                        <a:lstStyle/>
                        <a:p>
                          <a:endParaRPr lang="he-IL"/>
                        </a:p>
                      </a:txBody>
                      <a:tcPr marL="116464" marR="116464" marT="58232" marB="58232">
                        <a:blipFill>
                          <a:blip r:embed="rId2"/>
                          <a:stretch>
                            <a:fillRect l="-425086" t="-389076" r="-147423" b="-155462"/>
                          </a:stretch>
                        </a:blipFill>
                      </a:tcPr>
                    </a:tc>
                    <a:tc>
                      <a:txBody>
                        <a:bodyPr/>
                        <a:lstStyle/>
                        <a:p>
                          <a:endParaRPr lang="he-IL"/>
                        </a:p>
                      </a:txBody>
                      <a:tcPr marL="116464" marR="116464" marT="58232" marB="58232">
                        <a:blipFill>
                          <a:blip r:embed="rId2"/>
                          <a:stretch>
                            <a:fillRect l="-525086" t="-389076" r="-47423" b="-155462"/>
                          </a:stretch>
                        </a:blipFill>
                      </a:tcPr>
                    </a:tc>
                    <a:tc>
                      <a:txBody>
                        <a:bodyPr/>
                        <a:lstStyle/>
                        <a:p>
                          <a:endParaRPr lang="he-IL"/>
                        </a:p>
                      </a:txBody>
                      <a:tcPr marL="116464" marR="116464" marT="58232" marB="58232">
                        <a:blipFill>
                          <a:blip r:embed="rId2"/>
                          <a:stretch>
                            <a:fillRect l="-1337500" t="-389076" r="-1471" b="-155462"/>
                          </a:stretch>
                        </a:blipFill>
                      </a:tcPr>
                    </a:tc>
                    <a:extLst>
                      <a:ext uri="{0D108BD9-81ED-4DB2-BD59-A6C34878D82A}">
                        <a16:rowId xmlns:a16="http://schemas.microsoft.com/office/drawing/2014/main" val="2515933873"/>
                      </a:ext>
                    </a:extLst>
                  </a:tr>
                  <a:tr h="1030864">
                    <a:tc>
                      <a:txBody>
                        <a:bodyPr/>
                        <a:lstStyle/>
                        <a:p>
                          <a:endParaRPr lang="he-IL"/>
                        </a:p>
                      </a:txBody>
                      <a:tcPr marL="116464" marR="116464" marT="58232" marB="58232">
                        <a:blipFill>
                          <a:blip r:embed="rId2"/>
                          <a:stretch>
                            <a:fillRect l="-476" t="-344379" r="-831429" b="-9467"/>
                          </a:stretch>
                        </a:blipFill>
                      </a:tcPr>
                    </a:tc>
                    <a:tc>
                      <a:txBody>
                        <a:bodyPr/>
                        <a:lstStyle/>
                        <a:p>
                          <a:endParaRPr lang="he-IL"/>
                        </a:p>
                      </a:txBody>
                      <a:tcPr marL="116464" marR="116464" marT="58232" marB="58232">
                        <a:blipFill>
                          <a:blip r:embed="rId2"/>
                          <a:stretch>
                            <a:fillRect l="-69868" t="-344379" r="-478146" b="-9467"/>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44379" r="-436803" b="-9467"/>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44379" r="-343396"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425086" t="-344379" r="-147423"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1337500" t="-344379" r="-1471" b="-9467"/>
                          </a:stretch>
                        </a:blipFill>
                      </a:tcPr>
                    </a:tc>
                    <a:extLst>
                      <a:ext uri="{0D108BD9-81ED-4DB2-BD59-A6C34878D82A}">
                        <a16:rowId xmlns:a16="http://schemas.microsoft.com/office/drawing/2014/main" val="1039928140"/>
                      </a:ext>
                    </a:extLst>
                  </a:tr>
                </a:tbl>
              </a:graphicData>
            </a:graphic>
          </p:graphicFrame>
        </mc:Fallback>
      </mc:AlternateContent>
      <p:sp>
        <p:nvSpPr>
          <p:cNvPr id="16" name="Title 1">
            <a:extLst>
              <a:ext uri="{FF2B5EF4-FFF2-40B4-BE49-F238E27FC236}">
                <a16:creationId xmlns:a16="http://schemas.microsoft.com/office/drawing/2014/main" id="{9B18E3A4-77B6-4F7B-ACBB-8EB1B2F28E36}"/>
              </a:ext>
            </a:extLst>
          </p:cNvPr>
          <p:cNvSpPr txBox="1">
            <a:spLocks/>
          </p:cNvSpPr>
          <p:nvPr/>
        </p:nvSpPr>
        <p:spPr>
          <a:xfrm>
            <a:off x="1446998" y="303919"/>
            <a:ext cx="9144000" cy="754955"/>
          </a:xfrm>
          <a:prstGeom prst="rect">
            <a:avLst/>
          </a:prstGeom>
        </p:spPr>
        <p:txBody>
          <a:bodyPr vert="horz" lIns="91440" tIns="45720" rIns="91440" bIns="45720" rtlCol="0" anchor="ctr">
            <a:normAutofit fontScale="900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6600" b="1" dirty="0">
                <a:latin typeface="Abadi" panose="020B0604020202020204" pitchFamily="34" charset="0"/>
                <a:cs typeface="+mn-cs"/>
              </a:rPr>
              <a:t>לסיכום</a:t>
            </a:r>
          </a:p>
        </p:txBody>
      </p:sp>
      <p:cxnSp>
        <p:nvCxnSpPr>
          <p:cNvPr id="19" name="Straight Connector 18">
            <a:extLst>
              <a:ext uri="{FF2B5EF4-FFF2-40B4-BE49-F238E27FC236}">
                <a16:creationId xmlns:a16="http://schemas.microsoft.com/office/drawing/2014/main" id="{B83FC437-2286-4F6E-ABE3-43B208B3EF36}"/>
              </a:ext>
            </a:extLst>
          </p:cNvPr>
          <p:cNvCxnSpPr>
            <a:cxnSpLocks/>
          </p:cNvCxnSpPr>
          <p:nvPr/>
        </p:nvCxnSpPr>
        <p:spPr>
          <a:xfrm>
            <a:off x="4610100" y="5283200"/>
            <a:ext cx="952500" cy="6477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AB01893C-972D-40C8-9D89-76EEC051FDD8}"/>
              </a:ext>
            </a:extLst>
          </p:cNvPr>
          <p:cNvCxnSpPr/>
          <p:nvPr/>
        </p:nvCxnSpPr>
        <p:spPr>
          <a:xfrm>
            <a:off x="1152460" y="5359400"/>
            <a:ext cx="1295400" cy="558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D3B2E88-8ECE-4785-9077-60EE10A82D47}"/>
                  </a:ext>
                </a:extLst>
              </p:cNvPr>
              <p:cNvSpPr/>
              <p:nvPr/>
            </p:nvSpPr>
            <p:spPr>
              <a:xfrm>
                <a:off x="1800160" y="5237718"/>
                <a:ext cx="835422" cy="369332"/>
              </a:xfrm>
              <a:prstGeom prst="rect">
                <a:avLst/>
              </a:prstGeom>
            </p:spPr>
            <p:txBody>
              <a:bodyPr wrap="none">
                <a:spAutoFit/>
              </a:bodyPr>
              <a:lstStyle/>
              <a:p>
                <a:pPr algn="ctr" rtl="1"/>
                <a:r>
                  <a:rPr lang="he-IL"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e>
                    </m:d>
                  </m:oMath>
                </a14:m>
                <a:endParaRPr lang="he-IL" dirty="0"/>
              </a:p>
            </p:txBody>
          </p:sp>
        </mc:Choice>
        <mc:Fallback xmlns="">
          <p:sp>
            <p:nvSpPr>
              <p:cNvPr id="22" name="Rectangle 21">
                <a:extLst>
                  <a:ext uri="{FF2B5EF4-FFF2-40B4-BE49-F238E27FC236}">
                    <a16:creationId xmlns:a16="http://schemas.microsoft.com/office/drawing/2014/main" id="{FD3B2E88-8ECE-4785-9077-60EE10A82D47}"/>
                  </a:ext>
                </a:extLst>
              </p:cNvPr>
              <p:cNvSpPr>
                <a:spLocks noRot="1" noChangeAspect="1" noMove="1" noResize="1" noEditPoints="1" noAdjustHandles="1" noChangeArrowheads="1" noChangeShapeType="1" noTextEdit="1"/>
              </p:cNvSpPr>
              <p:nvPr/>
            </p:nvSpPr>
            <p:spPr>
              <a:xfrm>
                <a:off x="1800160" y="5237718"/>
                <a:ext cx="835422" cy="369332"/>
              </a:xfrm>
              <a:prstGeom prst="rect">
                <a:avLst/>
              </a:prstGeom>
              <a:blipFill>
                <a:blip r:embed="rId3"/>
                <a:stretch>
                  <a:fillRect t="-8197" r="-5839" b="-24590"/>
                </a:stretch>
              </a:blipFill>
            </p:spPr>
            <p:txBody>
              <a:bodyPr/>
              <a:lstStyle/>
              <a:p>
                <a:r>
                  <a:rPr lang="he-IL">
                    <a:noFill/>
                  </a:rPr>
                  <a:t> </a:t>
                </a:r>
              </a:p>
            </p:txBody>
          </p:sp>
        </mc:Fallback>
      </mc:AlternateContent>
    </p:spTree>
    <p:extLst>
      <p:ext uri="{BB962C8B-B14F-4D97-AF65-F5344CB8AC3E}">
        <p14:creationId xmlns:p14="http://schemas.microsoft.com/office/powerpoint/2010/main" val="2188671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8450BDB-6269-42FF-86AC-99E2500566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a:t>
            </a:r>
            <a:r>
              <a:rPr kumimoji="0" lang="he-IL" altLang="he-IL" sz="1000" b="0" i="0" u="none" strike="noStrike" cap="none" normalizeH="0" baseline="0">
                <a:ln>
                  <a:noFill/>
                </a:ln>
                <a:solidFill>
                  <a:srgbClr val="222222"/>
                </a:solidFill>
                <a:effectLst/>
                <a:latin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5" name="AutoShape 2" descr="{\displaystyle \ \Omega (n\log n)}">
            <a:extLst>
              <a:ext uri="{FF2B5EF4-FFF2-40B4-BE49-F238E27FC236}">
                <a16:creationId xmlns:a16="http://schemas.microsoft.com/office/drawing/2014/main" id="{9393F178-5934-4AB9-8F21-42F2C90E6158}"/>
              </a:ext>
            </a:extLst>
          </p:cNvPr>
          <p:cNvSpPr>
            <a:spLocks noChangeAspect="1" noChangeArrowheads="1"/>
          </p:cNvSpPr>
          <p:nvPr/>
        </p:nvSpPr>
        <p:spPr bwMode="auto">
          <a:xfrm>
            <a:off x="23352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Rectangle 3">
            <a:extLst>
              <a:ext uri="{FF2B5EF4-FFF2-40B4-BE49-F238E27FC236}">
                <a16:creationId xmlns:a16="http://schemas.microsoft.com/office/drawing/2014/main" id="{7B3334E0-B66E-4087-A597-AF49F6ECB29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7" name="AutoShape 4" descr="{\displaystyle \ \Omega (n\log n)}">
            <a:extLst>
              <a:ext uri="{FF2B5EF4-FFF2-40B4-BE49-F238E27FC236}">
                <a16:creationId xmlns:a16="http://schemas.microsoft.com/office/drawing/2014/main" id="{95A46913-E9FF-4EC9-B32F-519E233ADB7E}"/>
              </a:ext>
            </a:extLst>
          </p:cNvPr>
          <p:cNvSpPr>
            <a:spLocks noChangeAspect="1" noChangeArrowheads="1"/>
          </p:cNvSpPr>
          <p:nvPr/>
        </p:nvSpPr>
        <p:spPr bwMode="auto">
          <a:xfrm>
            <a:off x="2487613"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Rectangle 5">
            <a:extLst>
              <a:ext uri="{FF2B5EF4-FFF2-40B4-BE49-F238E27FC236}">
                <a16:creationId xmlns:a16="http://schemas.microsoft.com/office/drawing/2014/main" id="{DD00E19E-118A-4D4E-9350-8436BCFD9094}"/>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9" name="AutoShape 6" descr="{\displaystyle \ \Omega (n\log n)}">
            <a:extLst>
              <a:ext uri="{FF2B5EF4-FFF2-40B4-BE49-F238E27FC236}">
                <a16:creationId xmlns:a16="http://schemas.microsoft.com/office/drawing/2014/main" id="{28EAA8CC-5360-46DE-97FD-BD68C6A1BCEB}"/>
              </a:ext>
            </a:extLst>
          </p:cNvPr>
          <p:cNvSpPr>
            <a:spLocks noChangeAspect="1" noChangeArrowheads="1"/>
          </p:cNvSpPr>
          <p:nvPr/>
        </p:nvSpPr>
        <p:spPr bwMode="auto">
          <a:xfrm>
            <a:off x="2640013"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ubtitle 2">
            <a:extLst>
              <a:ext uri="{FF2B5EF4-FFF2-40B4-BE49-F238E27FC236}">
                <a16:creationId xmlns:a16="http://schemas.microsoft.com/office/drawing/2014/main" id="{289EC4C7-8982-4AEC-A18D-51B107C02AD1}"/>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1398383201"/>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83327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65000"/>
                            <a:lumOff val="3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6312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p>
                          <a:pPr algn="ctr" rtl="1"/>
                          <a:endParaRPr lang="he-IL" sz="2000" dirty="0"/>
                        </a:p>
                      </a:txBody>
                      <a:tcPr marL="116464" marR="116464" marT="58232" marB="58232">
                        <a:lnR w="12700" cap="flat" cmpd="sng" algn="ctr">
                          <a:solidFill>
                            <a:schemeClr val="tx1"/>
                          </a:solidFill>
                          <a:prstDash val="solid"/>
                          <a:round/>
                          <a:headEnd type="none" w="med" len="med"/>
                          <a:tailEnd type="none" w="med" len="med"/>
                        </a:lnR>
                      </a:tcPr>
                    </a:tc>
                    <a:tc>
                      <a:txBody>
                        <a:bodyPr/>
                        <a:lstStyle/>
                        <a:p>
                          <a:pPr algn="ctr" rtl="1"/>
                          <a:r>
                            <a:rPr lang="he-IL" sz="2000" b="0" dirty="0"/>
                            <a:t>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solidFill>
                          <a:schemeClr val="bg1">
                            <a:lumMod val="65000"/>
                            <a:lumOff val="35000"/>
                          </a:schemeClr>
                        </a:solidFill>
                      </a:tcPr>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0"/>
                          <a:r>
                            <a:rPr lang="he-IL" sz="2000" b="0" dirty="0"/>
                            <a:t> </a:t>
                          </a:r>
                          <a:r>
                            <a:rPr lang="he-IL" sz="2000" b="0" baseline="0" dirty="0"/>
                            <a:t>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endParaRPr lang="en-US" sz="2000" b="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a:rPr lang="en-US" sz="2300" smtClean="0">
                                    <a:latin typeface="Cambria Math" panose="02040503050406030204" pitchFamily="18" charset="0"/>
                                  </a:rPr>
                                  <m:t>𝑂</m:t>
                                </m:r>
                              </m:oMath>
                            </m:oMathPara>
                          </a14:m>
                          <a:endParaRPr lang="he-IL" sz="2300" dirty="0"/>
                        </a:p>
                      </a:txBody>
                      <a:tcPr marL="116464" marR="116464" marT="58232" marB="58232"/>
                    </a:tc>
                    <a:extLst>
                      <a:ext uri="{0D108BD9-81ED-4DB2-BD59-A6C34878D82A}">
                        <a16:rowId xmlns:a16="http://schemas.microsoft.com/office/drawing/2014/main" val="2830741578"/>
                      </a:ext>
                    </a:extLst>
                  </a:tr>
                  <a:tr h="679876">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dirty="0"/>
                            <a:t>  </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i="1"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he-IL" sz="2000" dirty="0"/>
                        </a:p>
                      </a:txBody>
                      <a:tcPr marL="116464" marR="116464" marT="58232" marB="58232">
                        <a:solidFill>
                          <a:schemeClr val="bg1">
                            <a:lumMod val="65000"/>
                            <a:lumOff val="35000"/>
                          </a:schemeClr>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marL="0" marR="0" lvl="0" indent="0" algn="ctr" defTabSz="914400" rtl="1" eaLnBrk="1" fontAlgn="auto" latinLnBrk="0" hangingPunct="1">
                            <a:lnSpc>
                              <a:spcPct val="100000"/>
                            </a:lnSpc>
                            <a:spcBef>
                              <a:spcPts val="0"/>
                            </a:spcBef>
                            <a:spcAft>
                              <a:spcPts val="0"/>
                            </a:spcAft>
                            <a:buClrTx/>
                            <a:buSzTx/>
                            <a:buFontTx/>
                            <a:buNone/>
                            <a:tabLst/>
                            <a:defRPr/>
                          </a:pPr>
                          <a:r>
                            <a:rPr lang="he-IL" sz="1400" dirty="0"/>
                            <a:t>ניתן גם כן ב-</a:t>
                          </a:r>
                          <a:r>
                            <a:rPr lang="he-IL" sz="1400" b="0" dirty="0"/>
                            <a:t> </a:t>
                          </a:r>
                          <a14:m>
                            <m:oMath xmlns:m="http://schemas.openxmlformats.org/officeDocument/2006/math">
                              <m:r>
                                <m:rPr>
                                  <m:sty m:val="p"/>
                                </m:rPr>
                                <a:rPr lang="he-IL" sz="1400" b="0" i="0" smtClean="0">
                                  <a:latin typeface="Cambria Math" panose="02040503050406030204" pitchFamily="18" charset="0"/>
                                </a:rPr>
                                <m:t>Ω</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he-IL" sz="14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he-IL" sz="2300" smtClean="0">
                                    <a:latin typeface="Cambria Math" panose="02040503050406030204" pitchFamily="18" charset="0"/>
                                  </a:rPr>
                                  <m:t>Ω</m:t>
                                </m:r>
                              </m:oMath>
                            </m:oMathPara>
                          </a14:m>
                          <a:endParaRPr lang="he-IL" sz="2300" dirty="0"/>
                        </a:p>
                      </a:txBody>
                      <a:tcPr marL="116464" marR="116464" marT="58232" marB="58232"/>
                    </a:tc>
                    <a:extLst>
                      <a:ext uri="{0D108BD9-81ED-4DB2-BD59-A6C34878D82A}">
                        <a16:rowId xmlns:a16="http://schemas.microsoft.com/office/drawing/2014/main" val="2515933873"/>
                      </a:ext>
                    </a:extLst>
                  </a:tr>
                  <a:tr h="892759">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Θ</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b="1" dirty="0">
                              <a:solidFill>
                                <a:srgbClr val="FFFF00"/>
                              </a:solidFill>
                            </a:rPr>
                            <a:t>בהסתברות גבוהה</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endParaRPr lang="he-IL" sz="2000" dirty="0"/>
                        </a:p>
                      </a:txBody>
                      <a:tcPr marL="116464" marR="116464" marT="58232" marB="58232">
                        <a:solidFill>
                          <a:schemeClr val="bg1">
                            <a:lumMod val="65000"/>
                            <a:lumOff val="35000"/>
                          </a:schemeClr>
                        </a:solidFill>
                      </a:tcPr>
                    </a:tc>
                    <a:tc>
                      <a:txBody>
                        <a:bodyPr/>
                        <a:lstStyle/>
                        <a:p>
                          <a:pPr algn="ctr" rtl="1"/>
                          <a:r>
                            <a:rPr lang="he-IL" sz="20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2</m:t>
                                      </m:r>
                                    </m:sup>
                                  </m:sSup>
                                </m:e>
                              </m:d>
                            </m:oMath>
                          </a14:m>
                          <a:endParaRPr lang="he-IL" sz="2000" dirty="0"/>
                        </a:p>
                      </a:txBody>
                      <a:tcPr marL="116464" marR="116464" marT="58232" marB="58232"/>
                    </a:tc>
                    <a:tc>
                      <a:txBody>
                        <a:bodyPr/>
                        <a:lstStyle/>
                        <a:p>
                          <a:pPr algn="ctr" rtl="1"/>
                          <a:endParaRPr lang="he-IL" sz="20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el-GR" sz="2300" smtClean="0">
                                    <a:latin typeface="Cambria Math" panose="02040503050406030204" pitchFamily="18" charset="0"/>
                                  </a:rPr>
                                  <m:t>Θ</m:t>
                                </m:r>
                              </m:oMath>
                            </m:oMathPara>
                          </a14:m>
                          <a:endParaRPr lang="he-IL" sz="2300" dirty="0"/>
                        </a:p>
                      </a:txBody>
                      <a:tcPr marL="116464" marR="116464" marT="58232" marB="58232"/>
                    </a:tc>
                    <a:extLst>
                      <a:ext uri="{0D108BD9-81ED-4DB2-BD59-A6C34878D82A}">
                        <a16:rowId xmlns:a16="http://schemas.microsoft.com/office/drawing/2014/main" val="1039928140"/>
                      </a:ext>
                    </a:extLst>
                  </a:tr>
                </a:tbl>
              </a:graphicData>
            </a:graphic>
          </p:graphicFrame>
        </mc:Choice>
        <mc:Fallback xmlns="">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1398383201"/>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116802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65000"/>
                            <a:lumOff val="3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726064">
                    <a:tc>
                      <a:txBody>
                        <a:bodyPr/>
                        <a:lstStyle/>
                        <a:p>
                          <a:endParaRPr lang="he-IL"/>
                        </a:p>
                      </a:txBody>
                      <a:tcPr marL="116464" marR="116464" marT="58232" marB="58232">
                        <a:blipFill>
                          <a:blip r:embed="rId2"/>
                          <a:stretch>
                            <a:fillRect l="-476" t="-285833" r="-831429" b="-253333"/>
                          </a:stretch>
                        </a:blipFill>
                      </a:tcPr>
                    </a:tc>
                    <a:tc>
                      <a:txBody>
                        <a:bodyPr/>
                        <a:lstStyle/>
                        <a:p>
                          <a:endParaRPr lang="he-IL"/>
                        </a:p>
                      </a:txBody>
                      <a:tcPr marL="116464" marR="116464" marT="58232" marB="58232">
                        <a:blipFill>
                          <a:blip r:embed="rId2"/>
                          <a:stretch>
                            <a:fillRect l="-69868" t="-285833" r="-478146" b="-253333"/>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285833" r="-436803" b="-253333"/>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285833" r="-343396" b="-253333"/>
                          </a:stretch>
                        </a:blipFill>
                      </a:tcPr>
                    </a:tc>
                    <a:tc>
                      <a:txBody>
                        <a:bodyPr/>
                        <a:lstStyle/>
                        <a:p>
                          <a:endParaRPr lang="he-IL"/>
                        </a:p>
                      </a:txBody>
                      <a:tcPr marL="116464" marR="116464" marT="58232" marB="58232">
                        <a:blipFill>
                          <a:blip r:embed="rId2"/>
                          <a:stretch>
                            <a:fillRect l="-551053" t="-285833" r="-378947" b="-253333"/>
                          </a:stretch>
                        </a:blipFill>
                      </a:tcPr>
                    </a:tc>
                    <a:tc>
                      <a:txBody>
                        <a:bodyPr/>
                        <a:lstStyle/>
                        <a:p>
                          <a:endParaRPr lang="he-IL"/>
                        </a:p>
                      </a:txBody>
                      <a:tcPr marL="116464" marR="116464" marT="58232" marB="58232">
                        <a:blipFill>
                          <a:blip r:embed="rId2"/>
                          <a:stretch>
                            <a:fillRect l="-425086" t="-285833" r="-147423" b="-253333"/>
                          </a:stretch>
                        </a:blipFill>
                      </a:tcPr>
                    </a:tc>
                    <a:tc>
                      <a:txBody>
                        <a:bodyPr/>
                        <a:lstStyle/>
                        <a:p>
                          <a:endParaRPr lang="he-IL"/>
                        </a:p>
                      </a:txBody>
                      <a:tcPr marL="116464" marR="116464" marT="58232" marB="58232">
                        <a:blipFill>
                          <a:blip r:embed="rId2"/>
                          <a:stretch>
                            <a:fillRect l="-525086" t="-285833" r="-47423" b="-253333"/>
                          </a:stretch>
                        </a:blipFill>
                      </a:tcPr>
                    </a:tc>
                    <a:tc>
                      <a:txBody>
                        <a:bodyPr/>
                        <a:lstStyle/>
                        <a:p>
                          <a:endParaRPr lang="he-IL"/>
                        </a:p>
                      </a:txBody>
                      <a:tcPr marL="116464" marR="116464" marT="58232" marB="58232">
                        <a:blipFill>
                          <a:blip r:embed="rId2"/>
                          <a:stretch>
                            <a:fillRect l="-1337500" t="-285833" r="-1471" b="-253333"/>
                          </a:stretch>
                        </a:blipFill>
                      </a:tcPr>
                    </a:tc>
                    <a:extLst>
                      <a:ext uri="{0D108BD9-81ED-4DB2-BD59-A6C34878D82A}">
                        <a16:rowId xmlns:a16="http://schemas.microsoft.com/office/drawing/2014/main" val="2830741578"/>
                      </a:ext>
                    </a:extLst>
                  </a:tr>
                  <a:tr h="726064">
                    <a:tc>
                      <a:txBody>
                        <a:bodyPr/>
                        <a:lstStyle/>
                        <a:p>
                          <a:endParaRPr lang="he-IL"/>
                        </a:p>
                      </a:txBody>
                      <a:tcPr marL="116464" marR="116464" marT="58232" marB="58232">
                        <a:blipFill>
                          <a:blip r:embed="rId2"/>
                          <a:stretch>
                            <a:fillRect l="-476" t="-389076" r="-831429" b="-155462"/>
                          </a:stretch>
                        </a:blipFill>
                      </a:tcPr>
                    </a:tc>
                    <a:tc>
                      <a:txBody>
                        <a:bodyPr/>
                        <a:lstStyle/>
                        <a:p>
                          <a:endParaRPr lang="he-IL"/>
                        </a:p>
                      </a:txBody>
                      <a:tcPr marL="116464" marR="116464" marT="58232" marB="58232">
                        <a:blipFill>
                          <a:blip r:embed="rId2"/>
                          <a:stretch>
                            <a:fillRect l="-69868" t="-389076" r="-478146" b="-155462"/>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89076" r="-436803" b="-155462"/>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89076" r="-343396" b="-155462"/>
                          </a:stretch>
                        </a:blipFill>
                      </a:tcPr>
                    </a:tc>
                    <a:tc>
                      <a:txBody>
                        <a:bodyPr/>
                        <a:lstStyle/>
                        <a:p>
                          <a:endParaRPr lang="he-IL"/>
                        </a:p>
                      </a:txBody>
                      <a:tcPr marL="116464" marR="116464" marT="58232" marB="58232">
                        <a:blipFill>
                          <a:blip r:embed="rId2"/>
                          <a:stretch>
                            <a:fillRect l="-551053" t="-389076" r="-378947" b="-155462"/>
                          </a:stretch>
                        </a:blipFill>
                      </a:tcPr>
                    </a:tc>
                    <a:tc>
                      <a:txBody>
                        <a:bodyPr/>
                        <a:lstStyle/>
                        <a:p>
                          <a:endParaRPr lang="he-IL"/>
                        </a:p>
                      </a:txBody>
                      <a:tcPr marL="116464" marR="116464" marT="58232" marB="58232">
                        <a:blipFill>
                          <a:blip r:embed="rId2"/>
                          <a:stretch>
                            <a:fillRect l="-425086" t="-389076" r="-147423" b="-155462"/>
                          </a:stretch>
                        </a:blipFill>
                      </a:tcPr>
                    </a:tc>
                    <a:tc>
                      <a:txBody>
                        <a:bodyPr/>
                        <a:lstStyle/>
                        <a:p>
                          <a:endParaRPr lang="he-IL"/>
                        </a:p>
                      </a:txBody>
                      <a:tcPr marL="116464" marR="116464" marT="58232" marB="58232">
                        <a:blipFill>
                          <a:blip r:embed="rId2"/>
                          <a:stretch>
                            <a:fillRect l="-525086" t="-389076" r="-47423" b="-155462"/>
                          </a:stretch>
                        </a:blipFill>
                      </a:tcPr>
                    </a:tc>
                    <a:tc>
                      <a:txBody>
                        <a:bodyPr/>
                        <a:lstStyle/>
                        <a:p>
                          <a:endParaRPr lang="he-IL"/>
                        </a:p>
                      </a:txBody>
                      <a:tcPr marL="116464" marR="116464" marT="58232" marB="58232">
                        <a:blipFill>
                          <a:blip r:embed="rId2"/>
                          <a:stretch>
                            <a:fillRect l="-1337500" t="-389076" r="-1471" b="-155462"/>
                          </a:stretch>
                        </a:blipFill>
                      </a:tcPr>
                    </a:tc>
                    <a:extLst>
                      <a:ext uri="{0D108BD9-81ED-4DB2-BD59-A6C34878D82A}">
                        <a16:rowId xmlns:a16="http://schemas.microsoft.com/office/drawing/2014/main" val="2515933873"/>
                      </a:ext>
                    </a:extLst>
                  </a:tr>
                  <a:tr h="1030864">
                    <a:tc>
                      <a:txBody>
                        <a:bodyPr/>
                        <a:lstStyle/>
                        <a:p>
                          <a:endParaRPr lang="he-IL"/>
                        </a:p>
                      </a:txBody>
                      <a:tcPr marL="116464" marR="116464" marT="58232" marB="58232">
                        <a:blipFill>
                          <a:blip r:embed="rId2"/>
                          <a:stretch>
                            <a:fillRect l="-476" t="-344379" r="-831429" b="-9467"/>
                          </a:stretch>
                        </a:blipFill>
                      </a:tcPr>
                    </a:tc>
                    <a:tc>
                      <a:txBody>
                        <a:bodyPr/>
                        <a:lstStyle/>
                        <a:p>
                          <a:endParaRPr lang="he-IL"/>
                        </a:p>
                      </a:txBody>
                      <a:tcPr marL="116464" marR="116464" marT="58232" marB="58232">
                        <a:blipFill>
                          <a:blip r:embed="rId2"/>
                          <a:stretch>
                            <a:fillRect l="-69868" t="-344379" r="-478146" b="-9467"/>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44379" r="-436803" b="-9467"/>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44379" r="-343396" b="-9467"/>
                          </a:stretch>
                        </a:blipFill>
                      </a:tcPr>
                    </a:tc>
                    <a:tc>
                      <a:txBody>
                        <a:bodyPr/>
                        <a:lstStyle/>
                        <a:p>
                          <a:pPr algn="ctr" rtl="1"/>
                          <a:endParaRPr lang="he-IL" sz="2000" dirty="0"/>
                        </a:p>
                      </a:txBody>
                      <a:tcPr marL="116464" marR="116464" marT="58232" marB="58232">
                        <a:solidFill>
                          <a:schemeClr val="bg1">
                            <a:lumMod val="65000"/>
                            <a:lumOff val="35000"/>
                          </a:schemeClr>
                        </a:solidFill>
                      </a:tcPr>
                    </a:tc>
                    <a:tc>
                      <a:txBody>
                        <a:bodyPr/>
                        <a:lstStyle/>
                        <a:p>
                          <a:endParaRPr lang="he-IL"/>
                        </a:p>
                      </a:txBody>
                      <a:tcPr marL="116464" marR="116464" marT="58232" marB="58232">
                        <a:blipFill>
                          <a:blip r:embed="rId2"/>
                          <a:stretch>
                            <a:fillRect l="-425086" t="-344379" r="-147423"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1337500" t="-344379" r="-1471" b="-9467"/>
                          </a:stretch>
                        </a:blipFill>
                      </a:tcPr>
                    </a:tc>
                    <a:extLst>
                      <a:ext uri="{0D108BD9-81ED-4DB2-BD59-A6C34878D82A}">
                        <a16:rowId xmlns:a16="http://schemas.microsoft.com/office/drawing/2014/main" val="1039928140"/>
                      </a:ext>
                    </a:extLst>
                  </a:tr>
                </a:tbl>
              </a:graphicData>
            </a:graphic>
          </p:graphicFrame>
        </mc:Fallback>
      </mc:AlternateContent>
      <p:sp>
        <p:nvSpPr>
          <p:cNvPr id="16" name="Title 1">
            <a:extLst>
              <a:ext uri="{FF2B5EF4-FFF2-40B4-BE49-F238E27FC236}">
                <a16:creationId xmlns:a16="http://schemas.microsoft.com/office/drawing/2014/main" id="{9B18E3A4-77B6-4F7B-ACBB-8EB1B2F28E36}"/>
              </a:ext>
            </a:extLst>
          </p:cNvPr>
          <p:cNvSpPr txBox="1">
            <a:spLocks/>
          </p:cNvSpPr>
          <p:nvPr/>
        </p:nvSpPr>
        <p:spPr>
          <a:xfrm>
            <a:off x="1446998" y="303919"/>
            <a:ext cx="9144000" cy="754955"/>
          </a:xfrm>
          <a:prstGeom prst="rect">
            <a:avLst/>
          </a:prstGeom>
        </p:spPr>
        <p:txBody>
          <a:bodyPr vert="horz" lIns="91440" tIns="45720" rIns="91440" bIns="45720" rtlCol="0" anchor="ctr">
            <a:normAutofit fontScale="900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6600" b="1" dirty="0">
                <a:latin typeface="Abadi" panose="020B0604020202020204" pitchFamily="34" charset="0"/>
                <a:cs typeface="+mn-cs"/>
              </a:rPr>
              <a:t>לסיכום</a:t>
            </a:r>
          </a:p>
        </p:txBody>
      </p:sp>
      <p:cxnSp>
        <p:nvCxnSpPr>
          <p:cNvPr id="19" name="Straight Connector 18">
            <a:extLst>
              <a:ext uri="{FF2B5EF4-FFF2-40B4-BE49-F238E27FC236}">
                <a16:creationId xmlns:a16="http://schemas.microsoft.com/office/drawing/2014/main" id="{B83FC437-2286-4F6E-ABE3-43B208B3EF36}"/>
              </a:ext>
            </a:extLst>
          </p:cNvPr>
          <p:cNvCxnSpPr>
            <a:cxnSpLocks/>
          </p:cNvCxnSpPr>
          <p:nvPr/>
        </p:nvCxnSpPr>
        <p:spPr>
          <a:xfrm>
            <a:off x="4610100" y="5283200"/>
            <a:ext cx="952500" cy="6477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AB01893C-972D-40C8-9D89-76EEC051FDD8}"/>
              </a:ext>
            </a:extLst>
          </p:cNvPr>
          <p:cNvCxnSpPr/>
          <p:nvPr/>
        </p:nvCxnSpPr>
        <p:spPr>
          <a:xfrm>
            <a:off x="1152460" y="5359400"/>
            <a:ext cx="1295400" cy="558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D3B2E88-8ECE-4785-9077-60EE10A82D47}"/>
                  </a:ext>
                </a:extLst>
              </p:cNvPr>
              <p:cNvSpPr/>
              <p:nvPr/>
            </p:nvSpPr>
            <p:spPr>
              <a:xfrm>
                <a:off x="1800160" y="5237718"/>
                <a:ext cx="835422" cy="369332"/>
              </a:xfrm>
              <a:prstGeom prst="rect">
                <a:avLst/>
              </a:prstGeom>
            </p:spPr>
            <p:txBody>
              <a:bodyPr wrap="none">
                <a:spAutoFit/>
              </a:bodyPr>
              <a:lstStyle/>
              <a:p>
                <a:pPr algn="ctr" rtl="1"/>
                <a:r>
                  <a:rPr lang="he-IL"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e>
                    </m:d>
                  </m:oMath>
                </a14:m>
                <a:endParaRPr lang="he-IL" dirty="0"/>
              </a:p>
            </p:txBody>
          </p:sp>
        </mc:Choice>
        <mc:Fallback xmlns="">
          <p:sp>
            <p:nvSpPr>
              <p:cNvPr id="22" name="Rectangle 21">
                <a:extLst>
                  <a:ext uri="{FF2B5EF4-FFF2-40B4-BE49-F238E27FC236}">
                    <a16:creationId xmlns:a16="http://schemas.microsoft.com/office/drawing/2014/main" id="{FD3B2E88-8ECE-4785-9077-60EE10A82D47}"/>
                  </a:ext>
                </a:extLst>
              </p:cNvPr>
              <p:cNvSpPr>
                <a:spLocks noRot="1" noChangeAspect="1" noMove="1" noResize="1" noEditPoints="1" noAdjustHandles="1" noChangeArrowheads="1" noChangeShapeType="1" noTextEdit="1"/>
              </p:cNvSpPr>
              <p:nvPr/>
            </p:nvSpPr>
            <p:spPr>
              <a:xfrm>
                <a:off x="1800160" y="5237718"/>
                <a:ext cx="835422" cy="369332"/>
              </a:xfrm>
              <a:prstGeom prst="rect">
                <a:avLst/>
              </a:prstGeom>
              <a:blipFill>
                <a:blip r:embed="rId3"/>
                <a:stretch>
                  <a:fillRect t="-8197" r="-5839" b="-24590"/>
                </a:stretch>
              </a:blipFill>
            </p:spPr>
            <p:txBody>
              <a:bodyPr/>
              <a:lstStyle/>
              <a:p>
                <a:r>
                  <a:rPr lang="he-IL">
                    <a:noFill/>
                  </a:rPr>
                  <a:t> </a:t>
                </a:r>
              </a:p>
            </p:txBody>
          </p:sp>
        </mc:Fallback>
      </mc:AlternateContent>
    </p:spTree>
    <p:extLst>
      <p:ext uri="{BB962C8B-B14F-4D97-AF65-F5344CB8AC3E}">
        <p14:creationId xmlns:p14="http://schemas.microsoft.com/office/powerpoint/2010/main" val="4274400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8450BDB-6269-42FF-86AC-99E2500566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a:t>
            </a:r>
            <a:r>
              <a:rPr kumimoji="0" lang="he-IL" altLang="he-IL" sz="1000" b="0" i="0" u="none" strike="noStrike" cap="none" normalizeH="0" baseline="0">
                <a:ln>
                  <a:noFill/>
                </a:ln>
                <a:solidFill>
                  <a:srgbClr val="222222"/>
                </a:solidFill>
                <a:effectLst/>
                <a:latin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5" name="AutoShape 2" descr="{\displaystyle \ \Omega (n\log n)}">
            <a:extLst>
              <a:ext uri="{FF2B5EF4-FFF2-40B4-BE49-F238E27FC236}">
                <a16:creationId xmlns:a16="http://schemas.microsoft.com/office/drawing/2014/main" id="{9393F178-5934-4AB9-8F21-42F2C90E6158}"/>
              </a:ext>
            </a:extLst>
          </p:cNvPr>
          <p:cNvSpPr>
            <a:spLocks noChangeAspect="1" noChangeArrowheads="1"/>
          </p:cNvSpPr>
          <p:nvPr/>
        </p:nvSpPr>
        <p:spPr bwMode="auto">
          <a:xfrm>
            <a:off x="23352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Rectangle 3">
            <a:extLst>
              <a:ext uri="{FF2B5EF4-FFF2-40B4-BE49-F238E27FC236}">
                <a16:creationId xmlns:a16="http://schemas.microsoft.com/office/drawing/2014/main" id="{7B3334E0-B66E-4087-A597-AF49F6ECB29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7" name="AutoShape 4" descr="{\displaystyle \ \Omega (n\log n)}">
            <a:extLst>
              <a:ext uri="{FF2B5EF4-FFF2-40B4-BE49-F238E27FC236}">
                <a16:creationId xmlns:a16="http://schemas.microsoft.com/office/drawing/2014/main" id="{95A46913-E9FF-4EC9-B32F-519E233ADB7E}"/>
              </a:ext>
            </a:extLst>
          </p:cNvPr>
          <p:cNvSpPr>
            <a:spLocks noChangeAspect="1" noChangeArrowheads="1"/>
          </p:cNvSpPr>
          <p:nvPr/>
        </p:nvSpPr>
        <p:spPr bwMode="auto">
          <a:xfrm>
            <a:off x="2487613"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Rectangle 5">
            <a:extLst>
              <a:ext uri="{FF2B5EF4-FFF2-40B4-BE49-F238E27FC236}">
                <a16:creationId xmlns:a16="http://schemas.microsoft.com/office/drawing/2014/main" id="{DD00E19E-118A-4D4E-9350-8436BCFD9094}"/>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9" name="AutoShape 6" descr="{\displaystyle \ \Omega (n\log n)}">
            <a:extLst>
              <a:ext uri="{FF2B5EF4-FFF2-40B4-BE49-F238E27FC236}">
                <a16:creationId xmlns:a16="http://schemas.microsoft.com/office/drawing/2014/main" id="{28EAA8CC-5360-46DE-97FD-BD68C6A1BCEB}"/>
              </a:ext>
            </a:extLst>
          </p:cNvPr>
          <p:cNvSpPr>
            <a:spLocks noChangeAspect="1" noChangeArrowheads="1"/>
          </p:cNvSpPr>
          <p:nvPr/>
        </p:nvSpPr>
        <p:spPr bwMode="auto">
          <a:xfrm>
            <a:off x="2640013"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ubtitle 2">
            <a:extLst>
              <a:ext uri="{FF2B5EF4-FFF2-40B4-BE49-F238E27FC236}">
                <a16:creationId xmlns:a16="http://schemas.microsoft.com/office/drawing/2014/main" id="{289EC4C7-8982-4AEC-A18D-51B107C02AD1}"/>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3251030835"/>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83327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65000"/>
                            <a:lumOff val="3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6312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p>
                          <a:pPr algn="ctr" rtl="1"/>
                          <a:endParaRPr lang="he-IL" sz="2000" dirty="0"/>
                        </a:p>
                      </a:txBody>
                      <a:tcPr marL="116464" marR="116464" marT="58232" marB="58232">
                        <a:lnR w="12700" cap="flat" cmpd="sng" algn="ctr">
                          <a:solidFill>
                            <a:schemeClr val="tx1"/>
                          </a:solidFill>
                          <a:prstDash val="solid"/>
                          <a:round/>
                          <a:headEnd type="none" w="med" len="med"/>
                          <a:tailEnd type="none" w="med" len="med"/>
                        </a:lnR>
                      </a:tcPr>
                    </a:tc>
                    <a:tc>
                      <a:txBody>
                        <a:bodyPr/>
                        <a:lstStyle/>
                        <a:p>
                          <a:pPr algn="ctr" rtl="1"/>
                          <a:r>
                            <a:rPr lang="he-IL" sz="2000" b="0" dirty="0"/>
                            <a:t>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txBody>
                      <a:tcPr marL="116464" marR="116464" marT="58232" marB="58232">
                        <a:lnL w="12700" cap="flat" cmpd="sng" algn="ctr">
                          <a:solidFill>
                            <a:schemeClr val="tx1"/>
                          </a:solidFill>
                          <a:prstDash val="solid"/>
                          <a:round/>
                          <a:headEnd type="none" w="med" len="med"/>
                          <a:tailEnd type="none" w="med" len="med"/>
                        </a:lnL>
                        <a:solidFill>
                          <a:schemeClr val="bg1">
                            <a:lumMod val="65000"/>
                            <a:lumOff val="35000"/>
                          </a:schemeClr>
                        </a:solidFill>
                      </a:tcPr>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0"/>
                          <a:r>
                            <a:rPr lang="he-IL" sz="2000" b="0" dirty="0"/>
                            <a:t> </a:t>
                          </a:r>
                          <a:r>
                            <a:rPr lang="he-IL" sz="2000" b="0" baseline="0" dirty="0"/>
                            <a:t>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endParaRPr lang="en-US" sz="2000" b="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a:rPr lang="en-US" sz="2300" smtClean="0">
                                    <a:latin typeface="Cambria Math" panose="02040503050406030204" pitchFamily="18" charset="0"/>
                                  </a:rPr>
                                  <m:t>𝑂</m:t>
                                </m:r>
                              </m:oMath>
                            </m:oMathPara>
                          </a14:m>
                          <a:endParaRPr lang="he-IL" sz="2300" dirty="0"/>
                        </a:p>
                      </a:txBody>
                      <a:tcPr marL="116464" marR="116464" marT="58232" marB="58232"/>
                    </a:tc>
                    <a:extLst>
                      <a:ext uri="{0D108BD9-81ED-4DB2-BD59-A6C34878D82A}">
                        <a16:rowId xmlns:a16="http://schemas.microsoft.com/office/drawing/2014/main" val="2830741578"/>
                      </a:ext>
                    </a:extLst>
                  </a:tr>
                  <a:tr h="679876">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dirty="0"/>
                            <a:t>  </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i="1" dirty="0"/>
                        </a:p>
                      </a:txBody>
                      <a:tcPr marL="116464" marR="116464" marT="58232" marB="58232">
                        <a:lnL w="12700" cap="flat" cmpd="sng" algn="ctr">
                          <a:solidFill>
                            <a:schemeClr val="tx1"/>
                          </a:solidFill>
                          <a:prstDash val="solid"/>
                          <a:round/>
                          <a:headEnd type="none" w="med" len="med"/>
                          <a:tailEnd type="none" w="med" len="med"/>
                        </a:lnL>
                        <a:solidFill>
                          <a:schemeClr val="bg1">
                            <a:lumMod val="65000"/>
                            <a:lumOff val="35000"/>
                          </a:schemeClr>
                        </a:solidFill>
                      </a:tcPr>
                    </a:tc>
                    <a:tc>
                      <a:txBody>
                        <a:bodyPr/>
                        <a:lstStyle/>
                        <a:p>
                          <a:pPr algn="ctr" rtl="1"/>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marL="0" marR="0" lvl="0" indent="0" algn="ctr" defTabSz="914400" rtl="1" eaLnBrk="1" fontAlgn="auto" latinLnBrk="0" hangingPunct="1">
                            <a:lnSpc>
                              <a:spcPct val="100000"/>
                            </a:lnSpc>
                            <a:spcBef>
                              <a:spcPts val="0"/>
                            </a:spcBef>
                            <a:spcAft>
                              <a:spcPts val="0"/>
                            </a:spcAft>
                            <a:buClrTx/>
                            <a:buSzTx/>
                            <a:buFontTx/>
                            <a:buNone/>
                            <a:tabLst/>
                            <a:defRPr/>
                          </a:pPr>
                          <a:r>
                            <a:rPr lang="he-IL" sz="1400" dirty="0"/>
                            <a:t>ניתן גם כן ב-</a:t>
                          </a:r>
                          <a:r>
                            <a:rPr lang="he-IL" sz="1400" b="0" dirty="0"/>
                            <a:t> </a:t>
                          </a:r>
                          <a14:m>
                            <m:oMath xmlns:m="http://schemas.openxmlformats.org/officeDocument/2006/math">
                              <m:r>
                                <m:rPr>
                                  <m:sty m:val="p"/>
                                </m:rPr>
                                <a:rPr lang="he-IL" sz="1400" b="0" i="0" smtClean="0">
                                  <a:latin typeface="Cambria Math" panose="02040503050406030204" pitchFamily="18" charset="0"/>
                                </a:rPr>
                                <m:t>Ω</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he-IL" sz="14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he-IL" sz="2300" smtClean="0">
                                    <a:latin typeface="Cambria Math" panose="02040503050406030204" pitchFamily="18" charset="0"/>
                                  </a:rPr>
                                  <m:t>Ω</m:t>
                                </m:r>
                              </m:oMath>
                            </m:oMathPara>
                          </a14:m>
                          <a:endParaRPr lang="he-IL" sz="2300" dirty="0"/>
                        </a:p>
                      </a:txBody>
                      <a:tcPr marL="116464" marR="116464" marT="58232" marB="58232"/>
                    </a:tc>
                    <a:extLst>
                      <a:ext uri="{0D108BD9-81ED-4DB2-BD59-A6C34878D82A}">
                        <a16:rowId xmlns:a16="http://schemas.microsoft.com/office/drawing/2014/main" val="2515933873"/>
                      </a:ext>
                    </a:extLst>
                  </a:tr>
                  <a:tr h="892759">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Θ</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b="1" dirty="0">
                              <a:solidFill>
                                <a:srgbClr val="FFFF00"/>
                              </a:solidFill>
                            </a:rPr>
                            <a:t>בהסתברות גבוהה</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lnL w="12700" cap="flat" cmpd="sng" algn="ctr">
                          <a:solidFill>
                            <a:schemeClr val="tx1"/>
                          </a:solidFill>
                          <a:prstDash val="solid"/>
                          <a:round/>
                          <a:headEnd type="none" w="med" len="med"/>
                          <a:tailEnd type="none" w="med" len="med"/>
                        </a:lnL>
                        <a:solidFill>
                          <a:schemeClr val="bg1">
                            <a:lumMod val="65000"/>
                            <a:lumOff val="35000"/>
                          </a:schemeClr>
                        </a:solidFill>
                      </a:tcPr>
                    </a:tc>
                    <a:tc>
                      <a:txBody>
                        <a:bodyPr/>
                        <a:lstStyle/>
                        <a:p>
                          <a:pPr algn="ctr" rtl="1"/>
                          <a:endParaRPr lang="he-IL" sz="2000" dirty="0"/>
                        </a:p>
                      </a:txBody>
                      <a:tcPr marL="116464" marR="116464" marT="58232" marB="58232"/>
                    </a:tc>
                    <a:tc>
                      <a:txBody>
                        <a:bodyPr/>
                        <a:lstStyle/>
                        <a:p>
                          <a:pPr algn="ctr" rtl="1"/>
                          <a:r>
                            <a:rPr lang="he-IL" sz="20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2</m:t>
                                      </m:r>
                                    </m:sup>
                                  </m:sSup>
                                </m:e>
                              </m:d>
                            </m:oMath>
                          </a14:m>
                          <a:endParaRPr lang="he-IL" sz="2000" dirty="0"/>
                        </a:p>
                      </a:txBody>
                      <a:tcPr marL="116464" marR="116464" marT="58232" marB="58232"/>
                    </a:tc>
                    <a:tc>
                      <a:txBody>
                        <a:bodyPr/>
                        <a:lstStyle/>
                        <a:p>
                          <a:pPr algn="ctr" rtl="1"/>
                          <a:endParaRPr lang="he-IL" sz="20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el-GR" sz="2300" smtClean="0">
                                    <a:latin typeface="Cambria Math" panose="02040503050406030204" pitchFamily="18" charset="0"/>
                                  </a:rPr>
                                  <m:t>Θ</m:t>
                                </m:r>
                              </m:oMath>
                            </m:oMathPara>
                          </a14:m>
                          <a:endParaRPr lang="he-IL" sz="2300" dirty="0"/>
                        </a:p>
                      </a:txBody>
                      <a:tcPr marL="116464" marR="116464" marT="58232" marB="58232"/>
                    </a:tc>
                    <a:extLst>
                      <a:ext uri="{0D108BD9-81ED-4DB2-BD59-A6C34878D82A}">
                        <a16:rowId xmlns:a16="http://schemas.microsoft.com/office/drawing/2014/main" val="1039928140"/>
                      </a:ext>
                    </a:extLst>
                  </a:tr>
                </a:tbl>
              </a:graphicData>
            </a:graphic>
          </p:graphicFrame>
        </mc:Choice>
        <mc:Fallback xmlns="">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3251030835"/>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116802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65000"/>
                            <a:lumOff val="3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726064">
                    <a:tc>
                      <a:txBody>
                        <a:bodyPr/>
                        <a:lstStyle/>
                        <a:p>
                          <a:endParaRPr lang="he-IL"/>
                        </a:p>
                      </a:txBody>
                      <a:tcPr marL="116464" marR="116464" marT="58232" marB="58232">
                        <a:blipFill>
                          <a:blip r:embed="rId2"/>
                          <a:stretch>
                            <a:fillRect l="-476" t="-285833" r="-831429" b="-253333"/>
                          </a:stretch>
                        </a:blipFill>
                      </a:tcPr>
                    </a:tc>
                    <a:tc>
                      <a:txBody>
                        <a:bodyPr/>
                        <a:lstStyle/>
                        <a:p>
                          <a:endParaRPr lang="he-IL"/>
                        </a:p>
                      </a:txBody>
                      <a:tcPr marL="116464" marR="116464" marT="58232" marB="58232">
                        <a:blipFill>
                          <a:blip r:embed="rId2"/>
                          <a:stretch>
                            <a:fillRect l="-69868" t="-285833" r="-478146" b="-253333"/>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285833" r="-436803" b="-253333"/>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285833" r="-343396" b="-253333"/>
                          </a:stretch>
                        </a:blipFill>
                      </a:tcPr>
                    </a:tc>
                    <a:tc>
                      <a:txBody>
                        <a:bodyPr/>
                        <a:lstStyle/>
                        <a:p>
                          <a:endParaRPr lang="he-IL"/>
                        </a:p>
                      </a:txBody>
                      <a:tcPr marL="116464" marR="116464" marT="58232" marB="58232">
                        <a:blipFill>
                          <a:blip r:embed="rId2"/>
                          <a:stretch>
                            <a:fillRect l="-551053" t="-285833" r="-378947" b="-253333"/>
                          </a:stretch>
                        </a:blipFill>
                      </a:tcPr>
                    </a:tc>
                    <a:tc>
                      <a:txBody>
                        <a:bodyPr/>
                        <a:lstStyle/>
                        <a:p>
                          <a:endParaRPr lang="he-IL"/>
                        </a:p>
                      </a:txBody>
                      <a:tcPr marL="116464" marR="116464" marT="58232" marB="58232">
                        <a:blipFill>
                          <a:blip r:embed="rId2"/>
                          <a:stretch>
                            <a:fillRect l="-425086" t="-285833" r="-147423" b="-253333"/>
                          </a:stretch>
                        </a:blipFill>
                      </a:tcPr>
                    </a:tc>
                    <a:tc>
                      <a:txBody>
                        <a:bodyPr/>
                        <a:lstStyle/>
                        <a:p>
                          <a:endParaRPr lang="he-IL"/>
                        </a:p>
                      </a:txBody>
                      <a:tcPr marL="116464" marR="116464" marT="58232" marB="58232">
                        <a:blipFill>
                          <a:blip r:embed="rId2"/>
                          <a:stretch>
                            <a:fillRect l="-525086" t="-285833" r="-47423" b="-253333"/>
                          </a:stretch>
                        </a:blipFill>
                      </a:tcPr>
                    </a:tc>
                    <a:tc>
                      <a:txBody>
                        <a:bodyPr/>
                        <a:lstStyle/>
                        <a:p>
                          <a:endParaRPr lang="he-IL"/>
                        </a:p>
                      </a:txBody>
                      <a:tcPr marL="116464" marR="116464" marT="58232" marB="58232">
                        <a:blipFill>
                          <a:blip r:embed="rId2"/>
                          <a:stretch>
                            <a:fillRect l="-1337500" t="-285833" r="-1471" b="-253333"/>
                          </a:stretch>
                        </a:blipFill>
                      </a:tcPr>
                    </a:tc>
                    <a:extLst>
                      <a:ext uri="{0D108BD9-81ED-4DB2-BD59-A6C34878D82A}">
                        <a16:rowId xmlns:a16="http://schemas.microsoft.com/office/drawing/2014/main" val="2830741578"/>
                      </a:ext>
                    </a:extLst>
                  </a:tr>
                  <a:tr h="726064">
                    <a:tc>
                      <a:txBody>
                        <a:bodyPr/>
                        <a:lstStyle/>
                        <a:p>
                          <a:endParaRPr lang="he-IL"/>
                        </a:p>
                      </a:txBody>
                      <a:tcPr marL="116464" marR="116464" marT="58232" marB="58232">
                        <a:blipFill>
                          <a:blip r:embed="rId2"/>
                          <a:stretch>
                            <a:fillRect l="-476" t="-389076" r="-831429" b="-155462"/>
                          </a:stretch>
                        </a:blipFill>
                      </a:tcPr>
                    </a:tc>
                    <a:tc>
                      <a:txBody>
                        <a:bodyPr/>
                        <a:lstStyle/>
                        <a:p>
                          <a:endParaRPr lang="he-IL"/>
                        </a:p>
                      </a:txBody>
                      <a:tcPr marL="116464" marR="116464" marT="58232" marB="58232">
                        <a:blipFill>
                          <a:blip r:embed="rId2"/>
                          <a:stretch>
                            <a:fillRect l="-69868" t="-389076" r="-478146" b="-155462"/>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89076" r="-436803" b="-155462"/>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89076" r="-343396" b="-155462"/>
                          </a:stretch>
                        </a:blipFill>
                      </a:tcPr>
                    </a:tc>
                    <a:tc>
                      <a:txBody>
                        <a:bodyPr/>
                        <a:lstStyle/>
                        <a:p>
                          <a:endParaRPr lang="he-IL"/>
                        </a:p>
                      </a:txBody>
                      <a:tcPr marL="116464" marR="116464" marT="58232" marB="58232">
                        <a:blipFill>
                          <a:blip r:embed="rId2"/>
                          <a:stretch>
                            <a:fillRect l="-551053" t="-389076" r="-378947" b="-155462"/>
                          </a:stretch>
                        </a:blipFill>
                      </a:tcPr>
                    </a:tc>
                    <a:tc>
                      <a:txBody>
                        <a:bodyPr/>
                        <a:lstStyle/>
                        <a:p>
                          <a:endParaRPr lang="he-IL"/>
                        </a:p>
                      </a:txBody>
                      <a:tcPr marL="116464" marR="116464" marT="58232" marB="58232">
                        <a:blipFill>
                          <a:blip r:embed="rId2"/>
                          <a:stretch>
                            <a:fillRect l="-425086" t="-389076" r="-147423" b="-155462"/>
                          </a:stretch>
                        </a:blipFill>
                      </a:tcPr>
                    </a:tc>
                    <a:tc>
                      <a:txBody>
                        <a:bodyPr/>
                        <a:lstStyle/>
                        <a:p>
                          <a:endParaRPr lang="he-IL"/>
                        </a:p>
                      </a:txBody>
                      <a:tcPr marL="116464" marR="116464" marT="58232" marB="58232">
                        <a:blipFill>
                          <a:blip r:embed="rId2"/>
                          <a:stretch>
                            <a:fillRect l="-525086" t="-389076" r="-47423" b="-155462"/>
                          </a:stretch>
                        </a:blipFill>
                      </a:tcPr>
                    </a:tc>
                    <a:tc>
                      <a:txBody>
                        <a:bodyPr/>
                        <a:lstStyle/>
                        <a:p>
                          <a:endParaRPr lang="he-IL"/>
                        </a:p>
                      </a:txBody>
                      <a:tcPr marL="116464" marR="116464" marT="58232" marB="58232">
                        <a:blipFill>
                          <a:blip r:embed="rId2"/>
                          <a:stretch>
                            <a:fillRect l="-1337500" t="-389076" r="-1471" b="-155462"/>
                          </a:stretch>
                        </a:blipFill>
                      </a:tcPr>
                    </a:tc>
                    <a:extLst>
                      <a:ext uri="{0D108BD9-81ED-4DB2-BD59-A6C34878D82A}">
                        <a16:rowId xmlns:a16="http://schemas.microsoft.com/office/drawing/2014/main" val="2515933873"/>
                      </a:ext>
                    </a:extLst>
                  </a:tr>
                  <a:tr h="1030864">
                    <a:tc>
                      <a:txBody>
                        <a:bodyPr/>
                        <a:lstStyle/>
                        <a:p>
                          <a:endParaRPr lang="he-IL"/>
                        </a:p>
                      </a:txBody>
                      <a:tcPr marL="116464" marR="116464" marT="58232" marB="58232">
                        <a:blipFill>
                          <a:blip r:embed="rId2"/>
                          <a:stretch>
                            <a:fillRect l="-476" t="-344379" r="-831429" b="-9467"/>
                          </a:stretch>
                        </a:blipFill>
                      </a:tcPr>
                    </a:tc>
                    <a:tc>
                      <a:txBody>
                        <a:bodyPr/>
                        <a:lstStyle/>
                        <a:p>
                          <a:endParaRPr lang="he-IL"/>
                        </a:p>
                      </a:txBody>
                      <a:tcPr marL="116464" marR="116464" marT="58232" marB="58232">
                        <a:blipFill>
                          <a:blip r:embed="rId2"/>
                          <a:stretch>
                            <a:fillRect l="-69868" t="-344379" r="-478146" b="-9467"/>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44379" r="-436803" b="-9467"/>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44379" r="-343396"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425086" t="-344379" r="-147423"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1337500" t="-344379" r="-1471" b="-9467"/>
                          </a:stretch>
                        </a:blipFill>
                      </a:tcPr>
                    </a:tc>
                    <a:extLst>
                      <a:ext uri="{0D108BD9-81ED-4DB2-BD59-A6C34878D82A}">
                        <a16:rowId xmlns:a16="http://schemas.microsoft.com/office/drawing/2014/main" val="1039928140"/>
                      </a:ext>
                    </a:extLst>
                  </a:tr>
                </a:tbl>
              </a:graphicData>
            </a:graphic>
          </p:graphicFrame>
        </mc:Fallback>
      </mc:AlternateContent>
      <p:sp>
        <p:nvSpPr>
          <p:cNvPr id="16" name="Title 1">
            <a:extLst>
              <a:ext uri="{FF2B5EF4-FFF2-40B4-BE49-F238E27FC236}">
                <a16:creationId xmlns:a16="http://schemas.microsoft.com/office/drawing/2014/main" id="{9B18E3A4-77B6-4F7B-ACBB-8EB1B2F28E36}"/>
              </a:ext>
            </a:extLst>
          </p:cNvPr>
          <p:cNvSpPr txBox="1">
            <a:spLocks/>
          </p:cNvSpPr>
          <p:nvPr/>
        </p:nvSpPr>
        <p:spPr>
          <a:xfrm>
            <a:off x="1446998" y="303919"/>
            <a:ext cx="9144000" cy="754955"/>
          </a:xfrm>
          <a:prstGeom prst="rect">
            <a:avLst/>
          </a:prstGeom>
        </p:spPr>
        <p:txBody>
          <a:bodyPr vert="horz" lIns="91440" tIns="45720" rIns="91440" bIns="45720" rtlCol="0" anchor="ctr">
            <a:normAutofit fontScale="900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6600" b="1" dirty="0">
                <a:latin typeface="Abadi" panose="020B0604020202020204" pitchFamily="34" charset="0"/>
                <a:cs typeface="+mn-cs"/>
              </a:rPr>
              <a:t>לסיכום</a:t>
            </a:r>
          </a:p>
        </p:txBody>
      </p:sp>
      <p:cxnSp>
        <p:nvCxnSpPr>
          <p:cNvPr id="19" name="Straight Connector 18">
            <a:extLst>
              <a:ext uri="{FF2B5EF4-FFF2-40B4-BE49-F238E27FC236}">
                <a16:creationId xmlns:a16="http://schemas.microsoft.com/office/drawing/2014/main" id="{B83FC437-2286-4F6E-ABE3-43B208B3EF36}"/>
              </a:ext>
            </a:extLst>
          </p:cNvPr>
          <p:cNvCxnSpPr>
            <a:cxnSpLocks/>
          </p:cNvCxnSpPr>
          <p:nvPr/>
        </p:nvCxnSpPr>
        <p:spPr>
          <a:xfrm>
            <a:off x="4610100" y="5283200"/>
            <a:ext cx="952500" cy="6477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AB01893C-972D-40C8-9D89-76EEC051FDD8}"/>
              </a:ext>
            </a:extLst>
          </p:cNvPr>
          <p:cNvCxnSpPr/>
          <p:nvPr/>
        </p:nvCxnSpPr>
        <p:spPr>
          <a:xfrm>
            <a:off x="1152460" y="5359400"/>
            <a:ext cx="1295400" cy="558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D3B2E88-8ECE-4785-9077-60EE10A82D47}"/>
                  </a:ext>
                </a:extLst>
              </p:cNvPr>
              <p:cNvSpPr/>
              <p:nvPr/>
            </p:nvSpPr>
            <p:spPr>
              <a:xfrm>
                <a:off x="1800160" y="5237718"/>
                <a:ext cx="835422" cy="369332"/>
              </a:xfrm>
              <a:prstGeom prst="rect">
                <a:avLst/>
              </a:prstGeom>
            </p:spPr>
            <p:txBody>
              <a:bodyPr wrap="none">
                <a:spAutoFit/>
              </a:bodyPr>
              <a:lstStyle/>
              <a:p>
                <a:pPr algn="ctr" rtl="1"/>
                <a:r>
                  <a:rPr lang="he-IL"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e>
                    </m:d>
                  </m:oMath>
                </a14:m>
                <a:endParaRPr lang="he-IL" dirty="0"/>
              </a:p>
            </p:txBody>
          </p:sp>
        </mc:Choice>
        <mc:Fallback xmlns="">
          <p:sp>
            <p:nvSpPr>
              <p:cNvPr id="22" name="Rectangle 21">
                <a:extLst>
                  <a:ext uri="{FF2B5EF4-FFF2-40B4-BE49-F238E27FC236}">
                    <a16:creationId xmlns:a16="http://schemas.microsoft.com/office/drawing/2014/main" id="{FD3B2E88-8ECE-4785-9077-60EE10A82D47}"/>
                  </a:ext>
                </a:extLst>
              </p:cNvPr>
              <p:cNvSpPr>
                <a:spLocks noRot="1" noChangeAspect="1" noMove="1" noResize="1" noEditPoints="1" noAdjustHandles="1" noChangeArrowheads="1" noChangeShapeType="1" noTextEdit="1"/>
              </p:cNvSpPr>
              <p:nvPr/>
            </p:nvSpPr>
            <p:spPr>
              <a:xfrm>
                <a:off x="1800160" y="5237718"/>
                <a:ext cx="835422" cy="369332"/>
              </a:xfrm>
              <a:prstGeom prst="rect">
                <a:avLst/>
              </a:prstGeom>
              <a:blipFill>
                <a:blip r:embed="rId3"/>
                <a:stretch>
                  <a:fillRect t="-8197" r="-5839" b="-24590"/>
                </a:stretch>
              </a:blipFill>
            </p:spPr>
            <p:txBody>
              <a:bodyPr/>
              <a:lstStyle/>
              <a:p>
                <a:r>
                  <a:rPr lang="he-IL">
                    <a:noFill/>
                  </a:rPr>
                  <a:t> </a:t>
                </a:r>
              </a:p>
            </p:txBody>
          </p:sp>
        </mc:Fallback>
      </mc:AlternateContent>
    </p:spTree>
    <p:extLst>
      <p:ext uri="{BB962C8B-B14F-4D97-AF65-F5344CB8AC3E}">
        <p14:creationId xmlns:p14="http://schemas.microsoft.com/office/powerpoint/2010/main" val="1996579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8450BDB-6269-42FF-86AC-99E2500566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a:t>
            </a:r>
            <a:r>
              <a:rPr kumimoji="0" lang="he-IL" altLang="he-IL" sz="1000" b="0" i="0" u="none" strike="noStrike" cap="none" normalizeH="0" baseline="0">
                <a:ln>
                  <a:noFill/>
                </a:ln>
                <a:solidFill>
                  <a:srgbClr val="222222"/>
                </a:solidFill>
                <a:effectLst/>
                <a:latin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5" name="AutoShape 2" descr="{\displaystyle \ \Omega (n\log n)}">
            <a:extLst>
              <a:ext uri="{FF2B5EF4-FFF2-40B4-BE49-F238E27FC236}">
                <a16:creationId xmlns:a16="http://schemas.microsoft.com/office/drawing/2014/main" id="{9393F178-5934-4AB9-8F21-42F2C90E6158}"/>
              </a:ext>
            </a:extLst>
          </p:cNvPr>
          <p:cNvSpPr>
            <a:spLocks noChangeAspect="1" noChangeArrowheads="1"/>
          </p:cNvSpPr>
          <p:nvPr/>
        </p:nvSpPr>
        <p:spPr bwMode="auto">
          <a:xfrm>
            <a:off x="23352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Rectangle 3">
            <a:extLst>
              <a:ext uri="{FF2B5EF4-FFF2-40B4-BE49-F238E27FC236}">
                <a16:creationId xmlns:a16="http://schemas.microsoft.com/office/drawing/2014/main" id="{7B3334E0-B66E-4087-A597-AF49F6ECB29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7" name="AutoShape 4" descr="{\displaystyle \ \Omega (n\log n)}">
            <a:extLst>
              <a:ext uri="{FF2B5EF4-FFF2-40B4-BE49-F238E27FC236}">
                <a16:creationId xmlns:a16="http://schemas.microsoft.com/office/drawing/2014/main" id="{95A46913-E9FF-4EC9-B32F-519E233ADB7E}"/>
              </a:ext>
            </a:extLst>
          </p:cNvPr>
          <p:cNvSpPr>
            <a:spLocks noChangeAspect="1" noChangeArrowheads="1"/>
          </p:cNvSpPr>
          <p:nvPr/>
        </p:nvSpPr>
        <p:spPr bwMode="auto">
          <a:xfrm>
            <a:off x="2487613"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Rectangle 5">
            <a:extLst>
              <a:ext uri="{FF2B5EF4-FFF2-40B4-BE49-F238E27FC236}">
                <a16:creationId xmlns:a16="http://schemas.microsoft.com/office/drawing/2014/main" id="{DD00E19E-118A-4D4E-9350-8436BCFD9094}"/>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9" name="AutoShape 6" descr="{\displaystyle \ \Omega (n\log n)}">
            <a:extLst>
              <a:ext uri="{FF2B5EF4-FFF2-40B4-BE49-F238E27FC236}">
                <a16:creationId xmlns:a16="http://schemas.microsoft.com/office/drawing/2014/main" id="{28EAA8CC-5360-46DE-97FD-BD68C6A1BCEB}"/>
              </a:ext>
            </a:extLst>
          </p:cNvPr>
          <p:cNvSpPr>
            <a:spLocks noChangeAspect="1" noChangeArrowheads="1"/>
          </p:cNvSpPr>
          <p:nvPr/>
        </p:nvSpPr>
        <p:spPr bwMode="auto">
          <a:xfrm>
            <a:off x="2640013"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ubtitle 2">
            <a:extLst>
              <a:ext uri="{FF2B5EF4-FFF2-40B4-BE49-F238E27FC236}">
                <a16:creationId xmlns:a16="http://schemas.microsoft.com/office/drawing/2014/main" id="{289EC4C7-8982-4AEC-A18D-51B107C02AD1}"/>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4241476617"/>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83327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65000"/>
                            <a:lumOff val="3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6312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p>
                          <a:pPr algn="ctr" rtl="1"/>
                          <a:endParaRPr lang="he-IL" sz="2000" dirty="0"/>
                        </a:p>
                      </a:txBody>
                      <a:tcPr marL="116464" marR="116464" marT="58232" marB="58232">
                        <a:lnR w="12700" cap="flat" cmpd="sng" algn="ctr">
                          <a:solidFill>
                            <a:schemeClr val="tx1"/>
                          </a:solidFill>
                          <a:prstDash val="solid"/>
                          <a:round/>
                          <a:headEnd type="none" w="med" len="med"/>
                          <a:tailEnd type="none" w="med" len="med"/>
                        </a:lnR>
                        <a:solidFill>
                          <a:schemeClr val="bg1">
                            <a:lumMod val="65000"/>
                            <a:lumOff val="35000"/>
                          </a:schemeClr>
                        </a:solidFill>
                      </a:tcPr>
                    </a:tc>
                    <a:tc>
                      <a:txBody>
                        <a:bodyPr/>
                        <a:lstStyle/>
                        <a:p>
                          <a:pPr algn="ctr" rtl="1"/>
                          <a:r>
                            <a:rPr lang="he-IL" sz="2000" b="0" dirty="0"/>
                            <a:t>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0"/>
                          <a:r>
                            <a:rPr lang="he-IL" sz="2000" b="0" dirty="0"/>
                            <a:t> </a:t>
                          </a:r>
                          <a:r>
                            <a:rPr lang="he-IL" sz="2000" b="0" baseline="0" dirty="0"/>
                            <a:t>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endParaRPr lang="en-US" sz="2000" b="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a:rPr lang="en-US" sz="2300" smtClean="0">
                                    <a:latin typeface="Cambria Math" panose="02040503050406030204" pitchFamily="18" charset="0"/>
                                  </a:rPr>
                                  <m:t>𝑂</m:t>
                                </m:r>
                              </m:oMath>
                            </m:oMathPara>
                          </a14:m>
                          <a:endParaRPr lang="he-IL" sz="2300" dirty="0"/>
                        </a:p>
                      </a:txBody>
                      <a:tcPr marL="116464" marR="116464" marT="58232" marB="58232"/>
                    </a:tc>
                    <a:extLst>
                      <a:ext uri="{0D108BD9-81ED-4DB2-BD59-A6C34878D82A}">
                        <a16:rowId xmlns:a16="http://schemas.microsoft.com/office/drawing/2014/main" val="2830741578"/>
                      </a:ext>
                    </a:extLst>
                  </a:tr>
                  <a:tr h="679876">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dirty="0"/>
                            <a:t>  </a:t>
                          </a:r>
                        </a:p>
                      </a:txBody>
                      <a:tcPr marL="116464" marR="116464" marT="58232" marB="58232">
                        <a:lnR w="12700" cap="flat" cmpd="sng" algn="ctr">
                          <a:solidFill>
                            <a:schemeClr val="tx1"/>
                          </a:solidFill>
                          <a:prstDash val="solid"/>
                          <a:round/>
                          <a:headEnd type="none" w="med" len="med"/>
                          <a:tailEnd type="none" w="med" len="med"/>
                        </a:lnR>
                        <a:solidFill>
                          <a:schemeClr val="bg1">
                            <a:lumMod val="65000"/>
                            <a:lumOff val="35000"/>
                          </a:schemeClr>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i="1"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marL="0" marR="0" lvl="0" indent="0" algn="ctr" defTabSz="914400" rtl="1" eaLnBrk="1" fontAlgn="auto" latinLnBrk="0" hangingPunct="1">
                            <a:lnSpc>
                              <a:spcPct val="100000"/>
                            </a:lnSpc>
                            <a:spcBef>
                              <a:spcPts val="0"/>
                            </a:spcBef>
                            <a:spcAft>
                              <a:spcPts val="0"/>
                            </a:spcAft>
                            <a:buClrTx/>
                            <a:buSzTx/>
                            <a:buFontTx/>
                            <a:buNone/>
                            <a:tabLst/>
                            <a:defRPr/>
                          </a:pPr>
                          <a:r>
                            <a:rPr lang="he-IL" sz="1400" dirty="0"/>
                            <a:t>ניתן גם כן ב-</a:t>
                          </a:r>
                          <a:r>
                            <a:rPr lang="he-IL" sz="1400" b="0" dirty="0"/>
                            <a:t> </a:t>
                          </a:r>
                          <a14:m>
                            <m:oMath xmlns:m="http://schemas.openxmlformats.org/officeDocument/2006/math">
                              <m:r>
                                <m:rPr>
                                  <m:sty m:val="p"/>
                                </m:rPr>
                                <a:rPr lang="he-IL" sz="1400" b="0" i="0" smtClean="0">
                                  <a:latin typeface="Cambria Math" panose="02040503050406030204" pitchFamily="18" charset="0"/>
                                </a:rPr>
                                <m:t>Ω</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he-IL" sz="14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he-IL" sz="2300" smtClean="0">
                                    <a:latin typeface="Cambria Math" panose="02040503050406030204" pitchFamily="18" charset="0"/>
                                  </a:rPr>
                                  <m:t>Ω</m:t>
                                </m:r>
                              </m:oMath>
                            </m:oMathPara>
                          </a14:m>
                          <a:endParaRPr lang="he-IL" sz="2300" dirty="0"/>
                        </a:p>
                      </a:txBody>
                      <a:tcPr marL="116464" marR="116464" marT="58232" marB="58232"/>
                    </a:tc>
                    <a:extLst>
                      <a:ext uri="{0D108BD9-81ED-4DB2-BD59-A6C34878D82A}">
                        <a16:rowId xmlns:a16="http://schemas.microsoft.com/office/drawing/2014/main" val="2515933873"/>
                      </a:ext>
                    </a:extLst>
                  </a:tr>
                  <a:tr h="892759">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Θ</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b="1" dirty="0">
                              <a:solidFill>
                                <a:srgbClr val="FFFF00"/>
                              </a:solidFill>
                            </a:rPr>
                            <a:t>בהסתברות גבוהה</a:t>
                          </a:r>
                        </a:p>
                      </a:txBody>
                      <a:tcPr marL="116464" marR="116464" marT="58232" marB="58232">
                        <a:lnR w="12700" cap="flat" cmpd="sng" algn="ctr">
                          <a:solidFill>
                            <a:schemeClr val="tx1"/>
                          </a:solidFill>
                          <a:prstDash val="solid"/>
                          <a:round/>
                          <a:headEnd type="none" w="med" len="med"/>
                          <a:tailEnd type="none" w="med" len="med"/>
                        </a:lnR>
                        <a:solidFill>
                          <a:schemeClr val="bg1">
                            <a:lumMod val="65000"/>
                            <a:lumOff val="35000"/>
                          </a:schemeClr>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endParaRPr lang="he-IL" sz="2000" dirty="0"/>
                        </a:p>
                      </a:txBody>
                      <a:tcPr marL="116464" marR="116464" marT="58232" marB="58232"/>
                    </a:tc>
                    <a:tc>
                      <a:txBody>
                        <a:bodyPr/>
                        <a:lstStyle/>
                        <a:p>
                          <a:pPr algn="ctr" rtl="1"/>
                          <a:r>
                            <a:rPr lang="he-IL" sz="20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2</m:t>
                                      </m:r>
                                    </m:sup>
                                  </m:sSup>
                                </m:e>
                              </m:d>
                            </m:oMath>
                          </a14:m>
                          <a:endParaRPr lang="he-IL" sz="2000" dirty="0"/>
                        </a:p>
                      </a:txBody>
                      <a:tcPr marL="116464" marR="116464" marT="58232" marB="58232"/>
                    </a:tc>
                    <a:tc>
                      <a:txBody>
                        <a:bodyPr/>
                        <a:lstStyle/>
                        <a:p>
                          <a:pPr algn="ctr" rtl="1"/>
                          <a:endParaRPr lang="he-IL" sz="20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el-GR" sz="2300" smtClean="0">
                                    <a:latin typeface="Cambria Math" panose="02040503050406030204" pitchFamily="18" charset="0"/>
                                  </a:rPr>
                                  <m:t>Θ</m:t>
                                </m:r>
                              </m:oMath>
                            </m:oMathPara>
                          </a14:m>
                          <a:endParaRPr lang="he-IL" sz="2300" dirty="0"/>
                        </a:p>
                      </a:txBody>
                      <a:tcPr marL="116464" marR="116464" marT="58232" marB="58232"/>
                    </a:tc>
                    <a:extLst>
                      <a:ext uri="{0D108BD9-81ED-4DB2-BD59-A6C34878D82A}">
                        <a16:rowId xmlns:a16="http://schemas.microsoft.com/office/drawing/2014/main" val="1039928140"/>
                      </a:ext>
                    </a:extLst>
                  </a:tr>
                </a:tbl>
              </a:graphicData>
            </a:graphic>
          </p:graphicFrame>
        </mc:Choice>
        <mc:Fallback xmlns="">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4241476617"/>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116802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65000"/>
                            <a:lumOff val="3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726064">
                    <a:tc>
                      <a:txBody>
                        <a:bodyPr/>
                        <a:lstStyle/>
                        <a:p>
                          <a:endParaRPr lang="he-IL"/>
                        </a:p>
                      </a:txBody>
                      <a:tcPr marL="116464" marR="116464" marT="58232" marB="58232">
                        <a:blipFill>
                          <a:blip r:embed="rId2"/>
                          <a:stretch>
                            <a:fillRect l="-476" t="-285833" r="-831429" b="-253333"/>
                          </a:stretch>
                        </a:blipFill>
                      </a:tcPr>
                    </a:tc>
                    <a:tc>
                      <a:txBody>
                        <a:bodyPr/>
                        <a:lstStyle/>
                        <a:p>
                          <a:endParaRPr lang="he-IL"/>
                        </a:p>
                      </a:txBody>
                      <a:tcPr marL="116464" marR="116464" marT="58232" marB="58232">
                        <a:blipFill>
                          <a:blip r:embed="rId2"/>
                          <a:stretch>
                            <a:fillRect l="-69868" t="-285833" r="-478146" b="-253333"/>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285833" r="-436803" b="-253333"/>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285833" r="-343396" b="-253333"/>
                          </a:stretch>
                        </a:blipFill>
                      </a:tcPr>
                    </a:tc>
                    <a:tc>
                      <a:txBody>
                        <a:bodyPr/>
                        <a:lstStyle/>
                        <a:p>
                          <a:endParaRPr lang="he-IL"/>
                        </a:p>
                      </a:txBody>
                      <a:tcPr marL="116464" marR="116464" marT="58232" marB="58232">
                        <a:blipFill>
                          <a:blip r:embed="rId2"/>
                          <a:stretch>
                            <a:fillRect l="-551053" t="-285833" r="-378947" b="-253333"/>
                          </a:stretch>
                        </a:blipFill>
                      </a:tcPr>
                    </a:tc>
                    <a:tc>
                      <a:txBody>
                        <a:bodyPr/>
                        <a:lstStyle/>
                        <a:p>
                          <a:endParaRPr lang="he-IL"/>
                        </a:p>
                      </a:txBody>
                      <a:tcPr marL="116464" marR="116464" marT="58232" marB="58232">
                        <a:blipFill>
                          <a:blip r:embed="rId2"/>
                          <a:stretch>
                            <a:fillRect l="-425086" t="-285833" r="-147423" b="-253333"/>
                          </a:stretch>
                        </a:blipFill>
                      </a:tcPr>
                    </a:tc>
                    <a:tc>
                      <a:txBody>
                        <a:bodyPr/>
                        <a:lstStyle/>
                        <a:p>
                          <a:endParaRPr lang="he-IL"/>
                        </a:p>
                      </a:txBody>
                      <a:tcPr marL="116464" marR="116464" marT="58232" marB="58232">
                        <a:blipFill>
                          <a:blip r:embed="rId2"/>
                          <a:stretch>
                            <a:fillRect l="-525086" t="-285833" r="-47423" b="-253333"/>
                          </a:stretch>
                        </a:blipFill>
                      </a:tcPr>
                    </a:tc>
                    <a:tc>
                      <a:txBody>
                        <a:bodyPr/>
                        <a:lstStyle/>
                        <a:p>
                          <a:endParaRPr lang="he-IL"/>
                        </a:p>
                      </a:txBody>
                      <a:tcPr marL="116464" marR="116464" marT="58232" marB="58232">
                        <a:blipFill>
                          <a:blip r:embed="rId2"/>
                          <a:stretch>
                            <a:fillRect l="-1337500" t="-285833" r="-1471" b="-253333"/>
                          </a:stretch>
                        </a:blipFill>
                      </a:tcPr>
                    </a:tc>
                    <a:extLst>
                      <a:ext uri="{0D108BD9-81ED-4DB2-BD59-A6C34878D82A}">
                        <a16:rowId xmlns:a16="http://schemas.microsoft.com/office/drawing/2014/main" val="2830741578"/>
                      </a:ext>
                    </a:extLst>
                  </a:tr>
                  <a:tr h="726064">
                    <a:tc>
                      <a:txBody>
                        <a:bodyPr/>
                        <a:lstStyle/>
                        <a:p>
                          <a:endParaRPr lang="he-IL"/>
                        </a:p>
                      </a:txBody>
                      <a:tcPr marL="116464" marR="116464" marT="58232" marB="58232">
                        <a:blipFill>
                          <a:blip r:embed="rId2"/>
                          <a:stretch>
                            <a:fillRect l="-476" t="-389076" r="-831429" b="-155462"/>
                          </a:stretch>
                        </a:blipFill>
                      </a:tcPr>
                    </a:tc>
                    <a:tc>
                      <a:txBody>
                        <a:bodyPr/>
                        <a:lstStyle/>
                        <a:p>
                          <a:endParaRPr lang="he-IL"/>
                        </a:p>
                      </a:txBody>
                      <a:tcPr marL="116464" marR="116464" marT="58232" marB="58232">
                        <a:blipFill>
                          <a:blip r:embed="rId2"/>
                          <a:stretch>
                            <a:fillRect l="-69868" t="-389076" r="-478146" b="-155462"/>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89076" r="-436803" b="-155462"/>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89076" r="-343396" b="-155462"/>
                          </a:stretch>
                        </a:blipFill>
                      </a:tcPr>
                    </a:tc>
                    <a:tc>
                      <a:txBody>
                        <a:bodyPr/>
                        <a:lstStyle/>
                        <a:p>
                          <a:endParaRPr lang="he-IL"/>
                        </a:p>
                      </a:txBody>
                      <a:tcPr marL="116464" marR="116464" marT="58232" marB="58232">
                        <a:blipFill>
                          <a:blip r:embed="rId2"/>
                          <a:stretch>
                            <a:fillRect l="-551053" t="-389076" r="-378947" b="-155462"/>
                          </a:stretch>
                        </a:blipFill>
                      </a:tcPr>
                    </a:tc>
                    <a:tc>
                      <a:txBody>
                        <a:bodyPr/>
                        <a:lstStyle/>
                        <a:p>
                          <a:endParaRPr lang="he-IL"/>
                        </a:p>
                      </a:txBody>
                      <a:tcPr marL="116464" marR="116464" marT="58232" marB="58232">
                        <a:blipFill>
                          <a:blip r:embed="rId2"/>
                          <a:stretch>
                            <a:fillRect l="-425086" t="-389076" r="-147423" b="-155462"/>
                          </a:stretch>
                        </a:blipFill>
                      </a:tcPr>
                    </a:tc>
                    <a:tc>
                      <a:txBody>
                        <a:bodyPr/>
                        <a:lstStyle/>
                        <a:p>
                          <a:endParaRPr lang="he-IL"/>
                        </a:p>
                      </a:txBody>
                      <a:tcPr marL="116464" marR="116464" marT="58232" marB="58232">
                        <a:blipFill>
                          <a:blip r:embed="rId2"/>
                          <a:stretch>
                            <a:fillRect l="-525086" t="-389076" r="-47423" b="-155462"/>
                          </a:stretch>
                        </a:blipFill>
                      </a:tcPr>
                    </a:tc>
                    <a:tc>
                      <a:txBody>
                        <a:bodyPr/>
                        <a:lstStyle/>
                        <a:p>
                          <a:endParaRPr lang="he-IL"/>
                        </a:p>
                      </a:txBody>
                      <a:tcPr marL="116464" marR="116464" marT="58232" marB="58232">
                        <a:blipFill>
                          <a:blip r:embed="rId2"/>
                          <a:stretch>
                            <a:fillRect l="-1337500" t="-389076" r="-1471" b="-155462"/>
                          </a:stretch>
                        </a:blipFill>
                      </a:tcPr>
                    </a:tc>
                    <a:extLst>
                      <a:ext uri="{0D108BD9-81ED-4DB2-BD59-A6C34878D82A}">
                        <a16:rowId xmlns:a16="http://schemas.microsoft.com/office/drawing/2014/main" val="2515933873"/>
                      </a:ext>
                    </a:extLst>
                  </a:tr>
                  <a:tr h="1030864">
                    <a:tc>
                      <a:txBody>
                        <a:bodyPr/>
                        <a:lstStyle/>
                        <a:p>
                          <a:endParaRPr lang="he-IL"/>
                        </a:p>
                      </a:txBody>
                      <a:tcPr marL="116464" marR="116464" marT="58232" marB="58232">
                        <a:blipFill>
                          <a:blip r:embed="rId2"/>
                          <a:stretch>
                            <a:fillRect l="-476" t="-344379" r="-831429" b="-9467"/>
                          </a:stretch>
                        </a:blipFill>
                      </a:tcPr>
                    </a:tc>
                    <a:tc>
                      <a:txBody>
                        <a:bodyPr/>
                        <a:lstStyle/>
                        <a:p>
                          <a:endParaRPr lang="he-IL"/>
                        </a:p>
                      </a:txBody>
                      <a:tcPr marL="116464" marR="116464" marT="58232" marB="58232">
                        <a:blipFill>
                          <a:blip r:embed="rId2"/>
                          <a:stretch>
                            <a:fillRect l="-69868" t="-344379" r="-478146" b="-9467"/>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44379" r="-436803" b="-9467"/>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44379" r="-343396"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425086" t="-344379" r="-147423"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1337500" t="-344379" r="-1471" b="-9467"/>
                          </a:stretch>
                        </a:blipFill>
                      </a:tcPr>
                    </a:tc>
                    <a:extLst>
                      <a:ext uri="{0D108BD9-81ED-4DB2-BD59-A6C34878D82A}">
                        <a16:rowId xmlns:a16="http://schemas.microsoft.com/office/drawing/2014/main" val="1039928140"/>
                      </a:ext>
                    </a:extLst>
                  </a:tr>
                </a:tbl>
              </a:graphicData>
            </a:graphic>
          </p:graphicFrame>
        </mc:Fallback>
      </mc:AlternateContent>
      <p:sp>
        <p:nvSpPr>
          <p:cNvPr id="16" name="Title 1">
            <a:extLst>
              <a:ext uri="{FF2B5EF4-FFF2-40B4-BE49-F238E27FC236}">
                <a16:creationId xmlns:a16="http://schemas.microsoft.com/office/drawing/2014/main" id="{9B18E3A4-77B6-4F7B-ACBB-8EB1B2F28E36}"/>
              </a:ext>
            </a:extLst>
          </p:cNvPr>
          <p:cNvSpPr txBox="1">
            <a:spLocks/>
          </p:cNvSpPr>
          <p:nvPr/>
        </p:nvSpPr>
        <p:spPr>
          <a:xfrm>
            <a:off x="1446998" y="303919"/>
            <a:ext cx="9144000" cy="754955"/>
          </a:xfrm>
          <a:prstGeom prst="rect">
            <a:avLst/>
          </a:prstGeom>
        </p:spPr>
        <p:txBody>
          <a:bodyPr vert="horz" lIns="91440" tIns="45720" rIns="91440" bIns="45720" rtlCol="0" anchor="ctr">
            <a:normAutofit fontScale="900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6600" b="1" dirty="0">
                <a:latin typeface="Abadi" panose="020B0604020202020204" pitchFamily="34" charset="0"/>
                <a:cs typeface="+mn-cs"/>
              </a:rPr>
              <a:t>לסיכום</a:t>
            </a:r>
          </a:p>
        </p:txBody>
      </p:sp>
      <p:cxnSp>
        <p:nvCxnSpPr>
          <p:cNvPr id="19" name="Straight Connector 18">
            <a:extLst>
              <a:ext uri="{FF2B5EF4-FFF2-40B4-BE49-F238E27FC236}">
                <a16:creationId xmlns:a16="http://schemas.microsoft.com/office/drawing/2014/main" id="{B83FC437-2286-4F6E-ABE3-43B208B3EF36}"/>
              </a:ext>
            </a:extLst>
          </p:cNvPr>
          <p:cNvCxnSpPr>
            <a:cxnSpLocks/>
          </p:cNvCxnSpPr>
          <p:nvPr/>
        </p:nvCxnSpPr>
        <p:spPr>
          <a:xfrm>
            <a:off x="4610100" y="5283200"/>
            <a:ext cx="952500" cy="6477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AB01893C-972D-40C8-9D89-76EEC051FDD8}"/>
              </a:ext>
            </a:extLst>
          </p:cNvPr>
          <p:cNvCxnSpPr/>
          <p:nvPr/>
        </p:nvCxnSpPr>
        <p:spPr>
          <a:xfrm>
            <a:off x="1152460" y="5359400"/>
            <a:ext cx="1295400" cy="558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D3B2E88-8ECE-4785-9077-60EE10A82D47}"/>
                  </a:ext>
                </a:extLst>
              </p:cNvPr>
              <p:cNvSpPr/>
              <p:nvPr/>
            </p:nvSpPr>
            <p:spPr>
              <a:xfrm>
                <a:off x="1800160" y="5237718"/>
                <a:ext cx="835422" cy="369332"/>
              </a:xfrm>
              <a:prstGeom prst="rect">
                <a:avLst/>
              </a:prstGeom>
            </p:spPr>
            <p:txBody>
              <a:bodyPr wrap="none">
                <a:spAutoFit/>
              </a:bodyPr>
              <a:lstStyle/>
              <a:p>
                <a:pPr algn="ctr" rtl="1"/>
                <a:r>
                  <a:rPr lang="he-IL"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e>
                    </m:d>
                  </m:oMath>
                </a14:m>
                <a:endParaRPr lang="he-IL" dirty="0"/>
              </a:p>
            </p:txBody>
          </p:sp>
        </mc:Choice>
        <mc:Fallback xmlns="">
          <p:sp>
            <p:nvSpPr>
              <p:cNvPr id="22" name="Rectangle 21">
                <a:extLst>
                  <a:ext uri="{FF2B5EF4-FFF2-40B4-BE49-F238E27FC236}">
                    <a16:creationId xmlns:a16="http://schemas.microsoft.com/office/drawing/2014/main" id="{FD3B2E88-8ECE-4785-9077-60EE10A82D47}"/>
                  </a:ext>
                </a:extLst>
              </p:cNvPr>
              <p:cNvSpPr>
                <a:spLocks noRot="1" noChangeAspect="1" noMove="1" noResize="1" noEditPoints="1" noAdjustHandles="1" noChangeArrowheads="1" noChangeShapeType="1" noTextEdit="1"/>
              </p:cNvSpPr>
              <p:nvPr/>
            </p:nvSpPr>
            <p:spPr>
              <a:xfrm>
                <a:off x="1800160" y="5237718"/>
                <a:ext cx="835422" cy="369332"/>
              </a:xfrm>
              <a:prstGeom prst="rect">
                <a:avLst/>
              </a:prstGeom>
              <a:blipFill>
                <a:blip r:embed="rId3"/>
                <a:stretch>
                  <a:fillRect t="-8197" r="-5839" b="-24590"/>
                </a:stretch>
              </a:blipFill>
            </p:spPr>
            <p:txBody>
              <a:bodyPr/>
              <a:lstStyle/>
              <a:p>
                <a:r>
                  <a:rPr lang="he-IL">
                    <a:noFill/>
                  </a:rPr>
                  <a:t> </a:t>
                </a:r>
              </a:p>
            </p:txBody>
          </p:sp>
        </mc:Fallback>
      </mc:AlternateContent>
    </p:spTree>
    <p:extLst>
      <p:ext uri="{BB962C8B-B14F-4D97-AF65-F5344CB8AC3E}">
        <p14:creationId xmlns:p14="http://schemas.microsoft.com/office/powerpoint/2010/main" val="1401198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8450BDB-6269-42FF-86AC-99E2500566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a:t>
            </a:r>
            <a:r>
              <a:rPr kumimoji="0" lang="he-IL" altLang="he-IL" sz="1000" b="0" i="0" u="none" strike="noStrike" cap="none" normalizeH="0" baseline="0">
                <a:ln>
                  <a:noFill/>
                </a:ln>
                <a:solidFill>
                  <a:srgbClr val="222222"/>
                </a:solidFill>
                <a:effectLst/>
                <a:latin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5" name="AutoShape 2" descr="{\displaystyle \ \Omega (n\log n)}">
            <a:extLst>
              <a:ext uri="{FF2B5EF4-FFF2-40B4-BE49-F238E27FC236}">
                <a16:creationId xmlns:a16="http://schemas.microsoft.com/office/drawing/2014/main" id="{9393F178-5934-4AB9-8F21-42F2C90E6158}"/>
              </a:ext>
            </a:extLst>
          </p:cNvPr>
          <p:cNvSpPr>
            <a:spLocks noChangeAspect="1" noChangeArrowheads="1"/>
          </p:cNvSpPr>
          <p:nvPr/>
        </p:nvSpPr>
        <p:spPr bwMode="auto">
          <a:xfrm>
            <a:off x="23352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Rectangle 3">
            <a:extLst>
              <a:ext uri="{FF2B5EF4-FFF2-40B4-BE49-F238E27FC236}">
                <a16:creationId xmlns:a16="http://schemas.microsoft.com/office/drawing/2014/main" id="{7B3334E0-B66E-4087-A597-AF49F6ECB29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7" name="AutoShape 4" descr="{\displaystyle \ \Omega (n\log n)}">
            <a:extLst>
              <a:ext uri="{FF2B5EF4-FFF2-40B4-BE49-F238E27FC236}">
                <a16:creationId xmlns:a16="http://schemas.microsoft.com/office/drawing/2014/main" id="{95A46913-E9FF-4EC9-B32F-519E233ADB7E}"/>
              </a:ext>
            </a:extLst>
          </p:cNvPr>
          <p:cNvSpPr>
            <a:spLocks noChangeAspect="1" noChangeArrowheads="1"/>
          </p:cNvSpPr>
          <p:nvPr/>
        </p:nvSpPr>
        <p:spPr bwMode="auto">
          <a:xfrm>
            <a:off x="2487613"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Rectangle 5">
            <a:extLst>
              <a:ext uri="{FF2B5EF4-FFF2-40B4-BE49-F238E27FC236}">
                <a16:creationId xmlns:a16="http://schemas.microsoft.com/office/drawing/2014/main" id="{DD00E19E-118A-4D4E-9350-8436BCFD9094}"/>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9" name="AutoShape 6" descr="{\displaystyle \ \Omega (n\log n)}">
            <a:extLst>
              <a:ext uri="{FF2B5EF4-FFF2-40B4-BE49-F238E27FC236}">
                <a16:creationId xmlns:a16="http://schemas.microsoft.com/office/drawing/2014/main" id="{28EAA8CC-5360-46DE-97FD-BD68C6A1BCEB}"/>
              </a:ext>
            </a:extLst>
          </p:cNvPr>
          <p:cNvSpPr>
            <a:spLocks noChangeAspect="1" noChangeArrowheads="1"/>
          </p:cNvSpPr>
          <p:nvPr/>
        </p:nvSpPr>
        <p:spPr bwMode="auto">
          <a:xfrm>
            <a:off x="2640013"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ubtitle 2">
            <a:extLst>
              <a:ext uri="{FF2B5EF4-FFF2-40B4-BE49-F238E27FC236}">
                <a16:creationId xmlns:a16="http://schemas.microsoft.com/office/drawing/2014/main" id="{289EC4C7-8982-4AEC-A18D-51B107C02AD1}"/>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2307362910"/>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83327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65000"/>
                            <a:lumOff val="3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6312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txBody>
                      <a:tcPr marL="116464" marR="116464" marT="58232" marB="58232">
                        <a:solidFill>
                          <a:schemeClr val="bg1">
                            <a:lumMod val="65000"/>
                            <a:lumOff val="35000"/>
                          </a:schemeClr>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p>
                          <a:pPr algn="ctr" rtl="1"/>
                          <a:endParaRPr lang="he-IL" sz="2000" dirty="0"/>
                        </a:p>
                      </a:txBody>
                      <a:tcPr marL="116464" marR="116464" marT="58232" marB="58232">
                        <a:lnR w="12700" cap="flat" cmpd="sng" algn="ctr">
                          <a:solidFill>
                            <a:schemeClr val="tx1"/>
                          </a:solidFill>
                          <a:prstDash val="solid"/>
                          <a:round/>
                          <a:headEnd type="none" w="med" len="med"/>
                          <a:tailEnd type="none" w="med" len="med"/>
                        </a:lnR>
                      </a:tcPr>
                    </a:tc>
                    <a:tc>
                      <a:txBody>
                        <a:bodyPr/>
                        <a:lstStyle/>
                        <a:p>
                          <a:pPr algn="ctr" rtl="1"/>
                          <a:r>
                            <a:rPr lang="he-IL" sz="2000" b="0" dirty="0"/>
                            <a:t>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0"/>
                          <a:r>
                            <a:rPr lang="he-IL" sz="2000" b="0" dirty="0"/>
                            <a:t> </a:t>
                          </a:r>
                          <a:r>
                            <a:rPr lang="he-IL" sz="2000" b="0" baseline="0" dirty="0"/>
                            <a:t>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endParaRPr lang="en-US" sz="2000" b="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a:rPr lang="en-US" sz="2300" smtClean="0">
                                    <a:latin typeface="Cambria Math" panose="02040503050406030204" pitchFamily="18" charset="0"/>
                                  </a:rPr>
                                  <m:t>𝑂</m:t>
                                </m:r>
                              </m:oMath>
                            </m:oMathPara>
                          </a14:m>
                          <a:endParaRPr lang="he-IL" sz="2300" dirty="0"/>
                        </a:p>
                      </a:txBody>
                      <a:tcPr marL="116464" marR="116464" marT="58232" marB="58232"/>
                    </a:tc>
                    <a:extLst>
                      <a:ext uri="{0D108BD9-81ED-4DB2-BD59-A6C34878D82A}">
                        <a16:rowId xmlns:a16="http://schemas.microsoft.com/office/drawing/2014/main" val="2830741578"/>
                      </a:ext>
                    </a:extLst>
                  </a:tr>
                  <a:tr h="679876">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solidFill>
                          <a:schemeClr val="bg1">
                            <a:lumMod val="65000"/>
                            <a:lumOff val="35000"/>
                          </a:schemeClr>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dirty="0"/>
                            <a:t>  </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i="1"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marL="0" marR="0" lvl="0" indent="0" algn="ctr" defTabSz="914400" rtl="1" eaLnBrk="1" fontAlgn="auto" latinLnBrk="0" hangingPunct="1">
                            <a:lnSpc>
                              <a:spcPct val="100000"/>
                            </a:lnSpc>
                            <a:spcBef>
                              <a:spcPts val="0"/>
                            </a:spcBef>
                            <a:spcAft>
                              <a:spcPts val="0"/>
                            </a:spcAft>
                            <a:buClrTx/>
                            <a:buSzTx/>
                            <a:buFontTx/>
                            <a:buNone/>
                            <a:tabLst/>
                            <a:defRPr/>
                          </a:pPr>
                          <a:r>
                            <a:rPr lang="he-IL" sz="1400" dirty="0"/>
                            <a:t>ניתן גם כן ב-</a:t>
                          </a:r>
                          <a:r>
                            <a:rPr lang="he-IL" sz="1400" b="0" dirty="0"/>
                            <a:t> </a:t>
                          </a:r>
                          <a14:m>
                            <m:oMath xmlns:m="http://schemas.openxmlformats.org/officeDocument/2006/math">
                              <m:r>
                                <m:rPr>
                                  <m:sty m:val="p"/>
                                </m:rPr>
                                <a:rPr lang="he-IL" sz="1400" b="0" i="0" smtClean="0">
                                  <a:latin typeface="Cambria Math" panose="02040503050406030204" pitchFamily="18" charset="0"/>
                                </a:rPr>
                                <m:t>Ω</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he-IL" sz="14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he-IL" sz="2300" smtClean="0">
                                    <a:latin typeface="Cambria Math" panose="02040503050406030204" pitchFamily="18" charset="0"/>
                                  </a:rPr>
                                  <m:t>Ω</m:t>
                                </m:r>
                              </m:oMath>
                            </m:oMathPara>
                          </a14:m>
                          <a:endParaRPr lang="he-IL" sz="2300" dirty="0"/>
                        </a:p>
                      </a:txBody>
                      <a:tcPr marL="116464" marR="116464" marT="58232" marB="58232"/>
                    </a:tc>
                    <a:extLst>
                      <a:ext uri="{0D108BD9-81ED-4DB2-BD59-A6C34878D82A}">
                        <a16:rowId xmlns:a16="http://schemas.microsoft.com/office/drawing/2014/main" val="2515933873"/>
                      </a:ext>
                    </a:extLst>
                  </a:tr>
                  <a:tr h="892759">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Θ</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solidFill>
                          <a:schemeClr val="bg1">
                            <a:lumMod val="65000"/>
                            <a:lumOff val="35000"/>
                          </a:schemeClr>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b="1" dirty="0">
                              <a:solidFill>
                                <a:srgbClr val="FFFF00"/>
                              </a:solidFill>
                            </a:rPr>
                            <a:t>בהסתברות גבוהה</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endParaRPr lang="he-IL" sz="2000" dirty="0"/>
                        </a:p>
                      </a:txBody>
                      <a:tcPr marL="116464" marR="116464" marT="58232" marB="58232"/>
                    </a:tc>
                    <a:tc>
                      <a:txBody>
                        <a:bodyPr/>
                        <a:lstStyle/>
                        <a:p>
                          <a:pPr algn="ctr" rtl="1"/>
                          <a:r>
                            <a:rPr lang="he-IL" sz="20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2</m:t>
                                      </m:r>
                                    </m:sup>
                                  </m:sSup>
                                </m:e>
                              </m:d>
                            </m:oMath>
                          </a14:m>
                          <a:endParaRPr lang="he-IL" sz="2000" dirty="0"/>
                        </a:p>
                      </a:txBody>
                      <a:tcPr marL="116464" marR="116464" marT="58232" marB="58232"/>
                    </a:tc>
                    <a:tc>
                      <a:txBody>
                        <a:bodyPr/>
                        <a:lstStyle/>
                        <a:p>
                          <a:pPr algn="ctr" rtl="1"/>
                          <a:endParaRPr lang="he-IL" sz="20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el-GR" sz="2300" smtClean="0">
                                    <a:latin typeface="Cambria Math" panose="02040503050406030204" pitchFamily="18" charset="0"/>
                                  </a:rPr>
                                  <m:t>Θ</m:t>
                                </m:r>
                              </m:oMath>
                            </m:oMathPara>
                          </a14:m>
                          <a:endParaRPr lang="he-IL" sz="2300" dirty="0"/>
                        </a:p>
                      </a:txBody>
                      <a:tcPr marL="116464" marR="116464" marT="58232" marB="58232"/>
                    </a:tc>
                    <a:extLst>
                      <a:ext uri="{0D108BD9-81ED-4DB2-BD59-A6C34878D82A}">
                        <a16:rowId xmlns:a16="http://schemas.microsoft.com/office/drawing/2014/main" val="1039928140"/>
                      </a:ext>
                    </a:extLst>
                  </a:tr>
                </a:tbl>
              </a:graphicData>
            </a:graphic>
          </p:graphicFrame>
        </mc:Choice>
        <mc:Fallback xmlns="">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2307362910"/>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1168024">
                    <a:tc>
                      <a:txBody>
                        <a:bodyPr/>
                        <a:lstStyle/>
                        <a:p>
                          <a:pPr algn="ctr" rtl="1"/>
                          <a:r>
                            <a:rPr lang="en-US" sz="2300" b="1" dirty="0"/>
                            <a:t>Counting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65000"/>
                            <a:lumOff val="3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726064">
                    <a:tc>
                      <a:txBody>
                        <a:bodyPr/>
                        <a:lstStyle/>
                        <a:p>
                          <a:endParaRPr lang="he-IL"/>
                        </a:p>
                      </a:txBody>
                      <a:tcPr marL="116464" marR="116464" marT="58232" marB="58232">
                        <a:blipFill>
                          <a:blip r:embed="rId2"/>
                          <a:stretch>
                            <a:fillRect l="-476" t="-285833" r="-831429" b="-253333"/>
                          </a:stretch>
                        </a:blipFill>
                      </a:tcPr>
                    </a:tc>
                    <a:tc>
                      <a:txBody>
                        <a:bodyPr/>
                        <a:lstStyle/>
                        <a:p>
                          <a:endParaRPr lang="he-IL"/>
                        </a:p>
                      </a:txBody>
                      <a:tcPr marL="116464" marR="116464" marT="58232" marB="58232">
                        <a:blipFill>
                          <a:blip r:embed="rId2"/>
                          <a:stretch>
                            <a:fillRect l="-69868" t="-285833" r="-478146" b="-253333"/>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285833" r="-436803" b="-253333"/>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285833" r="-343396" b="-253333"/>
                          </a:stretch>
                        </a:blipFill>
                      </a:tcPr>
                    </a:tc>
                    <a:tc>
                      <a:txBody>
                        <a:bodyPr/>
                        <a:lstStyle/>
                        <a:p>
                          <a:endParaRPr lang="he-IL"/>
                        </a:p>
                      </a:txBody>
                      <a:tcPr marL="116464" marR="116464" marT="58232" marB="58232">
                        <a:blipFill>
                          <a:blip r:embed="rId2"/>
                          <a:stretch>
                            <a:fillRect l="-551053" t="-285833" r="-378947" b="-253333"/>
                          </a:stretch>
                        </a:blipFill>
                      </a:tcPr>
                    </a:tc>
                    <a:tc>
                      <a:txBody>
                        <a:bodyPr/>
                        <a:lstStyle/>
                        <a:p>
                          <a:endParaRPr lang="he-IL"/>
                        </a:p>
                      </a:txBody>
                      <a:tcPr marL="116464" marR="116464" marT="58232" marB="58232">
                        <a:blipFill>
                          <a:blip r:embed="rId2"/>
                          <a:stretch>
                            <a:fillRect l="-425086" t="-285833" r="-147423" b="-253333"/>
                          </a:stretch>
                        </a:blipFill>
                      </a:tcPr>
                    </a:tc>
                    <a:tc>
                      <a:txBody>
                        <a:bodyPr/>
                        <a:lstStyle/>
                        <a:p>
                          <a:endParaRPr lang="he-IL"/>
                        </a:p>
                      </a:txBody>
                      <a:tcPr marL="116464" marR="116464" marT="58232" marB="58232">
                        <a:blipFill>
                          <a:blip r:embed="rId2"/>
                          <a:stretch>
                            <a:fillRect l="-525086" t="-285833" r="-47423" b="-253333"/>
                          </a:stretch>
                        </a:blipFill>
                      </a:tcPr>
                    </a:tc>
                    <a:tc>
                      <a:txBody>
                        <a:bodyPr/>
                        <a:lstStyle/>
                        <a:p>
                          <a:endParaRPr lang="he-IL"/>
                        </a:p>
                      </a:txBody>
                      <a:tcPr marL="116464" marR="116464" marT="58232" marB="58232">
                        <a:blipFill>
                          <a:blip r:embed="rId2"/>
                          <a:stretch>
                            <a:fillRect l="-1337500" t="-285833" r="-1471" b="-253333"/>
                          </a:stretch>
                        </a:blipFill>
                      </a:tcPr>
                    </a:tc>
                    <a:extLst>
                      <a:ext uri="{0D108BD9-81ED-4DB2-BD59-A6C34878D82A}">
                        <a16:rowId xmlns:a16="http://schemas.microsoft.com/office/drawing/2014/main" val="2830741578"/>
                      </a:ext>
                    </a:extLst>
                  </a:tr>
                  <a:tr h="726064">
                    <a:tc>
                      <a:txBody>
                        <a:bodyPr/>
                        <a:lstStyle/>
                        <a:p>
                          <a:endParaRPr lang="he-IL"/>
                        </a:p>
                      </a:txBody>
                      <a:tcPr marL="116464" marR="116464" marT="58232" marB="58232">
                        <a:blipFill>
                          <a:blip r:embed="rId2"/>
                          <a:stretch>
                            <a:fillRect l="-476" t="-389076" r="-831429" b="-155462"/>
                          </a:stretch>
                        </a:blipFill>
                      </a:tcPr>
                    </a:tc>
                    <a:tc>
                      <a:txBody>
                        <a:bodyPr/>
                        <a:lstStyle/>
                        <a:p>
                          <a:endParaRPr lang="he-IL"/>
                        </a:p>
                      </a:txBody>
                      <a:tcPr marL="116464" marR="116464" marT="58232" marB="58232">
                        <a:blipFill>
                          <a:blip r:embed="rId2"/>
                          <a:stretch>
                            <a:fillRect l="-69868" t="-389076" r="-478146" b="-155462"/>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89076" r="-436803" b="-155462"/>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89076" r="-343396" b="-155462"/>
                          </a:stretch>
                        </a:blipFill>
                      </a:tcPr>
                    </a:tc>
                    <a:tc>
                      <a:txBody>
                        <a:bodyPr/>
                        <a:lstStyle/>
                        <a:p>
                          <a:endParaRPr lang="he-IL"/>
                        </a:p>
                      </a:txBody>
                      <a:tcPr marL="116464" marR="116464" marT="58232" marB="58232">
                        <a:blipFill>
                          <a:blip r:embed="rId2"/>
                          <a:stretch>
                            <a:fillRect l="-551053" t="-389076" r="-378947" b="-155462"/>
                          </a:stretch>
                        </a:blipFill>
                      </a:tcPr>
                    </a:tc>
                    <a:tc>
                      <a:txBody>
                        <a:bodyPr/>
                        <a:lstStyle/>
                        <a:p>
                          <a:endParaRPr lang="he-IL"/>
                        </a:p>
                      </a:txBody>
                      <a:tcPr marL="116464" marR="116464" marT="58232" marB="58232">
                        <a:blipFill>
                          <a:blip r:embed="rId2"/>
                          <a:stretch>
                            <a:fillRect l="-425086" t="-389076" r="-147423" b="-155462"/>
                          </a:stretch>
                        </a:blipFill>
                      </a:tcPr>
                    </a:tc>
                    <a:tc>
                      <a:txBody>
                        <a:bodyPr/>
                        <a:lstStyle/>
                        <a:p>
                          <a:endParaRPr lang="he-IL"/>
                        </a:p>
                      </a:txBody>
                      <a:tcPr marL="116464" marR="116464" marT="58232" marB="58232">
                        <a:blipFill>
                          <a:blip r:embed="rId2"/>
                          <a:stretch>
                            <a:fillRect l="-525086" t="-389076" r="-47423" b="-155462"/>
                          </a:stretch>
                        </a:blipFill>
                      </a:tcPr>
                    </a:tc>
                    <a:tc>
                      <a:txBody>
                        <a:bodyPr/>
                        <a:lstStyle/>
                        <a:p>
                          <a:endParaRPr lang="he-IL"/>
                        </a:p>
                      </a:txBody>
                      <a:tcPr marL="116464" marR="116464" marT="58232" marB="58232">
                        <a:blipFill>
                          <a:blip r:embed="rId2"/>
                          <a:stretch>
                            <a:fillRect l="-1337500" t="-389076" r="-1471" b="-155462"/>
                          </a:stretch>
                        </a:blipFill>
                      </a:tcPr>
                    </a:tc>
                    <a:extLst>
                      <a:ext uri="{0D108BD9-81ED-4DB2-BD59-A6C34878D82A}">
                        <a16:rowId xmlns:a16="http://schemas.microsoft.com/office/drawing/2014/main" val="2515933873"/>
                      </a:ext>
                    </a:extLst>
                  </a:tr>
                  <a:tr h="1030864">
                    <a:tc>
                      <a:txBody>
                        <a:bodyPr/>
                        <a:lstStyle/>
                        <a:p>
                          <a:endParaRPr lang="he-IL"/>
                        </a:p>
                      </a:txBody>
                      <a:tcPr marL="116464" marR="116464" marT="58232" marB="58232">
                        <a:blipFill>
                          <a:blip r:embed="rId2"/>
                          <a:stretch>
                            <a:fillRect l="-476" t="-344379" r="-831429" b="-9467"/>
                          </a:stretch>
                        </a:blipFill>
                      </a:tcPr>
                    </a:tc>
                    <a:tc>
                      <a:txBody>
                        <a:bodyPr/>
                        <a:lstStyle/>
                        <a:p>
                          <a:endParaRPr lang="he-IL"/>
                        </a:p>
                      </a:txBody>
                      <a:tcPr marL="116464" marR="116464" marT="58232" marB="58232">
                        <a:blipFill>
                          <a:blip r:embed="rId2"/>
                          <a:stretch>
                            <a:fillRect l="-69868" t="-344379" r="-478146" b="-9467"/>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44379" r="-436803" b="-9467"/>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44379" r="-343396"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425086" t="-344379" r="-147423"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1337500" t="-344379" r="-1471" b="-9467"/>
                          </a:stretch>
                        </a:blipFill>
                      </a:tcPr>
                    </a:tc>
                    <a:extLst>
                      <a:ext uri="{0D108BD9-81ED-4DB2-BD59-A6C34878D82A}">
                        <a16:rowId xmlns:a16="http://schemas.microsoft.com/office/drawing/2014/main" val="1039928140"/>
                      </a:ext>
                    </a:extLst>
                  </a:tr>
                </a:tbl>
              </a:graphicData>
            </a:graphic>
          </p:graphicFrame>
        </mc:Fallback>
      </mc:AlternateContent>
      <p:sp>
        <p:nvSpPr>
          <p:cNvPr id="16" name="Title 1">
            <a:extLst>
              <a:ext uri="{FF2B5EF4-FFF2-40B4-BE49-F238E27FC236}">
                <a16:creationId xmlns:a16="http://schemas.microsoft.com/office/drawing/2014/main" id="{9B18E3A4-77B6-4F7B-ACBB-8EB1B2F28E36}"/>
              </a:ext>
            </a:extLst>
          </p:cNvPr>
          <p:cNvSpPr txBox="1">
            <a:spLocks/>
          </p:cNvSpPr>
          <p:nvPr/>
        </p:nvSpPr>
        <p:spPr>
          <a:xfrm>
            <a:off x="1446998" y="303919"/>
            <a:ext cx="9144000" cy="754955"/>
          </a:xfrm>
          <a:prstGeom prst="rect">
            <a:avLst/>
          </a:prstGeom>
        </p:spPr>
        <p:txBody>
          <a:bodyPr vert="horz" lIns="91440" tIns="45720" rIns="91440" bIns="45720" rtlCol="0" anchor="ctr">
            <a:normAutofit fontScale="900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6600" b="1" dirty="0">
                <a:latin typeface="Abadi" panose="020B0604020202020204" pitchFamily="34" charset="0"/>
                <a:cs typeface="+mn-cs"/>
              </a:rPr>
              <a:t>לסיכום</a:t>
            </a:r>
          </a:p>
        </p:txBody>
      </p:sp>
      <p:cxnSp>
        <p:nvCxnSpPr>
          <p:cNvPr id="19" name="Straight Connector 18">
            <a:extLst>
              <a:ext uri="{FF2B5EF4-FFF2-40B4-BE49-F238E27FC236}">
                <a16:creationId xmlns:a16="http://schemas.microsoft.com/office/drawing/2014/main" id="{B83FC437-2286-4F6E-ABE3-43B208B3EF36}"/>
              </a:ext>
            </a:extLst>
          </p:cNvPr>
          <p:cNvCxnSpPr>
            <a:cxnSpLocks/>
          </p:cNvCxnSpPr>
          <p:nvPr/>
        </p:nvCxnSpPr>
        <p:spPr>
          <a:xfrm>
            <a:off x="4610100" y="5283200"/>
            <a:ext cx="952500" cy="6477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AB01893C-972D-40C8-9D89-76EEC051FDD8}"/>
              </a:ext>
            </a:extLst>
          </p:cNvPr>
          <p:cNvCxnSpPr/>
          <p:nvPr/>
        </p:nvCxnSpPr>
        <p:spPr>
          <a:xfrm>
            <a:off x="1152460" y="5359400"/>
            <a:ext cx="1295400" cy="558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D3B2E88-8ECE-4785-9077-60EE10A82D47}"/>
                  </a:ext>
                </a:extLst>
              </p:cNvPr>
              <p:cNvSpPr/>
              <p:nvPr/>
            </p:nvSpPr>
            <p:spPr>
              <a:xfrm>
                <a:off x="1800160" y="5237718"/>
                <a:ext cx="835422" cy="369332"/>
              </a:xfrm>
              <a:prstGeom prst="rect">
                <a:avLst/>
              </a:prstGeom>
            </p:spPr>
            <p:txBody>
              <a:bodyPr wrap="none">
                <a:spAutoFit/>
              </a:bodyPr>
              <a:lstStyle/>
              <a:p>
                <a:pPr algn="ctr" rtl="1"/>
                <a:r>
                  <a:rPr lang="he-IL"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e>
                    </m:d>
                  </m:oMath>
                </a14:m>
                <a:endParaRPr lang="he-IL" dirty="0"/>
              </a:p>
            </p:txBody>
          </p:sp>
        </mc:Choice>
        <mc:Fallback xmlns="">
          <p:sp>
            <p:nvSpPr>
              <p:cNvPr id="22" name="Rectangle 21">
                <a:extLst>
                  <a:ext uri="{FF2B5EF4-FFF2-40B4-BE49-F238E27FC236}">
                    <a16:creationId xmlns:a16="http://schemas.microsoft.com/office/drawing/2014/main" id="{FD3B2E88-8ECE-4785-9077-60EE10A82D47}"/>
                  </a:ext>
                </a:extLst>
              </p:cNvPr>
              <p:cNvSpPr>
                <a:spLocks noRot="1" noChangeAspect="1" noMove="1" noResize="1" noEditPoints="1" noAdjustHandles="1" noChangeArrowheads="1" noChangeShapeType="1" noTextEdit="1"/>
              </p:cNvSpPr>
              <p:nvPr/>
            </p:nvSpPr>
            <p:spPr>
              <a:xfrm>
                <a:off x="1800160" y="5237718"/>
                <a:ext cx="835422" cy="369332"/>
              </a:xfrm>
              <a:prstGeom prst="rect">
                <a:avLst/>
              </a:prstGeom>
              <a:blipFill>
                <a:blip r:embed="rId3"/>
                <a:stretch>
                  <a:fillRect t="-8197" r="-5839" b="-24590"/>
                </a:stretch>
              </a:blipFill>
            </p:spPr>
            <p:txBody>
              <a:bodyPr/>
              <a:lstStyle/>
              <a:p>
                <a:r>
                  <a:rPr lang="he-IL">
                    <a:noFill/>
                  </a:rPr>
                  <a:t> </a:t>
                </a:r>
              </a:p>
            </p:txBody>
          </p:sp>
        </mc:Fallback>
      </mc:AlternateContent>
    </p:spTree>
    <p:extLst>
      <p:ext uri="{BB962C8B-B14F-4D97-AF65-F5344CB8AC3E}">
        <p14:creationId xmlns:p14="http://schemas.microsoft.com/office/powerpoint/2010/main" val="3833136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8450BDB-6269-42FF-86AC-99E25005660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a:t>
            </a:r>
            <a:r>
              <a:rPr kumimoji="0" lang="he-IL" altLang="he-IL" sz="1000" b="0" i="0" u="none" strike="noStrike" cap="none" normalizeH="0" baseline="0">
                <a:ln>
                  <a:noFill/>
                </a:ln>
                <a:solidFill>
                  <a:srgbClr val="222222"/>
                </a:solidFill>
                <a:effectLst/>
                <a:latin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5" name="AutoShape 2" descr="{\displaystyle \ \Omega (n\log n)}">
            <a:extLst>
              <a:ext uri="{FF2B5EF4-FFF2-40B4-BE49-F238E27FC236}">
                <a16:creationId xmlns:a16="http://schemas.microsoft.com/office/drawing/2014/main" id="{9393F178-5934-4AB9-8F21-42F2C90E6158}"/>
              </a:ext>
            </a:extLst>
          </p:cNvPr>
          <p:cNvSpPr>
            <a:spLocks noChangeAspect="1" noChangeArrowheads="1"/>
          </p:cNvSpPr>
          <p:nvPr/>
        </p:nvSpPr>
        <p:spPr bwMode="auto">
          <a:xfrm>
            <a:off x="23352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Rectangle 3">
            <a:extLst>
              <a:ext uri="{FF2B5EF4-FFF2-40B4-BE49-F238E27FC236}">
                <a16:creationId xmlns:a16="http://schemas.microsoft.com/office/drawing/2014/main" id="{7B3334E0-B66E-4087-A597-AF49F6ECB29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7" name="AutoShape 4" descr="{\displaystyle \ \Omega (n\log n)}">
            <a:extLst>
              <a:ext uri="{FF2B5EF4-FFF2-40B4-BE49-F238E27FC236}">
                <a16:creationId xmlns:a16="http://schemas.microsoft.com/office/drawing/2014/main" id="{95A46913-E9FF-4EC9-B32F-519E233ADB7E}"/>
              </a:ext>
            </a:extLst>
          </p:cNvPr>
          <p:cNvSpPr>
            <a:spLocks noChangeAspect="1" noChangeArrowheads="1"/>
          </p:cNvSpPr>
          <p:nvPr/>
        </p:nvSpPr>
        <p:spPr bwMode="auto">
          <a:xfrm>
            <a:off x="2487613"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8" name="Rectangle 5">
            <a:extLst>
              <a:ext uri="{FF2B5EF4-FFF2-40B4-BE49-F238E27FC236}">
                <a16:creationId xmlns:a16="http://schemas.microsoft.com/office/drawing/2014/main" id="{DD00E19E-118A-4D4E-9350-8436BCFD9094}"/>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כל אלגוריתמי המיון המבוססים על פעולת השוואה דורשים לפחות   </a:t>
            </a:r>
            <a:r>
              <a:rPr kumimoji="0" lang="he-IL" altLang="he-IL"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he-IL" altLang="he-IL"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פעולות השוואה במקרה הגרוע על-מנת לבצעם.</a:t>
            </a:r>
            <a:r>
              <a:rPr kumimoji="0" lang="he-IL" altLang="he-IL" sz="800" b="0" i="0" u="none" strike="noStrike" cap="none" normalizeH="0" baseline="0">
                <a:ln>
                  <a:noFill/>
                </a:ln>
                <a:solidFill>
                  <a:schemeClr val="tx1"/>
                </a:solidFill>
                <a:effectLst/>
              </a:rPr>
              <a:t> </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9" name="AutoShape 6" descr="{\displaystyle \ \Omega (n\log n)}">
            <a:extLst>
              <a:ext uri="{FF2B5EF4-FFF2-40B4-BE49-F238E27FC236}">
                <a16:creationId xmlns:a16="http://schemas.microsoft.com/office/drawing/2014/main" id="{28EAA8CC-5360-46DE-97FD-BD68C6A1BCEB}"/>
              </a:ext>
            </a:extLst>
          </p:cNvPr>
          <p:cNvSpPr>
            <a:spLocks noChangeAspect="1" noChangeArrowheads="1"/>
          </p:cNvSpPr>
          <p:nvPr/>
        </p:nvSpPr>
        <p:spPr bwMode="auto">
          <a:xfrm>
            <a:off x="2640013"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ubtitle 2">
            <a:extLst>
              <a:ext uri="{FF2B5EF4-FFF2-40B4-BE49-F238E27FC236}">
                <a16:creationId xmlns:a16="http://schemas.microsoft.com/office/drawing/2014/main" id="{289EC4C7-8982-4AEC-A18D-51B107C02AD1}"/>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3949259389"/>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833274">
                    <a:tc>
                      <a:txBody>
                        <a:bodyPr/>
                        <a:lstStyle/>
                        <a:p>
                          <a:pPr algn="ctr" rtl="1"/>
                          <a:r>
                            <a:rPr lang="en-US" sz="2300" b="1" dirty="0"/>
                            <a:t>Counting Sort</a:t>
                          </a:r>
                          <a:endParaRPr lang="he-IL" sz="2300" b="1" dirty="0"/>
                        </a:p>
                      </a:txBody>
                      <a:tcPr marL="116464" marR="116464" marT="58232" marB="58232">
                        <a:solidFill>
                          <a:schemeClr val="bg1">
                            <a:lumMod val="65000"/>
                            <a:lumOff val="3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6312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solidFill>
                          <a:schemeClr val="bg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p>
                          <a:pPr algn="ctr" rtl="1"/>
                          <a:endParaRPr lang="he-IL" sz="2000" dirty="0"/>
                        </a:p>
                      </a:txBody>
                      <a:tcPr marL="116464" marR="116464" marT="58232" marB="58232">
                        <a:lnR w="12700" cap="flat" cmpd="sng" algn="ctr">
                          <a:solidFill>
                            <a:schemeClr val="tx1"/>
                          </a:solidFill>
                          <a:prstDash val="solid"/>
                          <a:round/>
                          <a:headEnd type="none" w="med" len="med"/>
                          <a:tailEnd type="none" w="med" len="med"/>
                        </a:lnR>
                      </a:tcPr>
                    </a:tc>
                    <a:tc>
                      <a:txBody>
                        <a:bodyPr/>
                        <a:lstStyle/>
                        <a:p>
                          <a:pPr algn="ctr" rtl="1"/>
                          <a:r>
                            <a:rPr lang="he-IL" sz="2000" b="0" dirty="0"/>
                            <a:t> </a:t>
                          </a:r>
                          <a14:m>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r>
                            <a:rPr lang="he-IL" sz="2000" dirty="0"/>
                            <a:t> </a:t>
                          </a:r>
                        </a:p>
                      </a:txBody>
                      <a:tcPr marL="116464" marR="116464" marT="58232" marB="58232"/>
                    </a:tc>
                    <a:tc>
                      <a:txBody>
                        <a:bodyPr/>
                        <a:lstStyle/>
                        <a:p>
                          <a:pPr algn="ctr" rtl="0"/>
                          <a:r>
                            <a:rPr lang="he-IL" sz="2000" b="0" dirty="0"/>
                            <a:t> </a:t>
                          </a:r>
                          <a:r>
                            <a:rPr lang="he-IL" sz="2000" b="0" baseline="0" dirty="0"/>
                            <a:t> </a:t>
                          </a:r>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e>
                              </m:d>
                            </m:oMath>
                          </a14:m>
                          <a:endParaRPr lang="en-US" sz="2000" b="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a:rPr lang="en-US" sz="2300" smtClean="0">
                                    <a:latin typeface="Cambria Math" panose="02040503050406030204" pitchFamily="18" charset="0"/>
                                  </a:rPr>
                                  <m:t>𝑂</m:t>
                                </m:r>
                              </m:oMath>
                            </m:oMathPara>
                          </a14:m>
                          <a:endParaRPr lang="he-IL" sz="2300" dirty="0"/>
                        </a:p>
                      </a:txBody>
                      <a:tcPr marL="116464" marR="116464" marT="58232" marB="58232"/>
                    </a:tc>
                    <a:extLst>
                      <a:ext uri="{0D108BD9-81ED-4DB2-BD59-A6C34878D82A}">
                        <a16:rowId xmlns:a16="http://schemas.microsoft.com/office/drawing/2014/main" val="2830741578"/>
                      </a:ext>
                    </a:extLst>
                  </a:tr>
                  <a:tr h="679876">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solidFill>
                          <a:schemeClr val="bg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dirty="0"/>
                            <a:t>  </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i="1"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a14:m>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he-IL" sz="2000" b="0" i="0" smtClean="0">
                                  <a:latin typeface="Cambria Math" panose="02040503050406030204" pitchFamily="18" charset="0"/>
                                </a:rPr>
                                <m:t>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endParaRPr lang="he-IL" sz="2000" dirty="0"/>
                        </a:p>
                        <a:p>
                          <a:pPr marL="0" marR="0" lvl="0" indent="0" algn="ctr" defTabSz="914400" rtl="1" eaLnBrk="1" fontAlgn="auto" latinLnBrk="0" hangingPunct="1">
                            <a:lnSpc>
                              <a:spcPct val="100000"/>
                            </a:lnSpc>
                            <a:spcBef>
                              <a:spcPts val="0"/>
                            </a:spcBef>
                            <a:spcAft>
                              <a:spcPts val="0"/>
                            </a:spcAft>
                            <a:buClrTx/>
                            <a:buSzTx/>
                            <a:buFontTx/>
                            <a:buNone/>
                            <a:tabLst/>
                            <a:defRPr/>
                          </a:pPr>
                          <a:r>
                            <a:rPr lang="he-IL" sz="1400" dirty="0"/>
                            <a:t>ניתן גם כן ב-</a:t>
                          </a:r>
                          <a:r>
                            <a:rPr lang="he-IL" sz="1400" b="0" dirty="0"/>
                            <a:t> </a:t>
                          </a:r>
                          <a14:m>
                            <m:oMath xmlns:m="http://schemas.openxmlformats.org/officeDocument/2006/math">
                              <m:r>
                                <m:rPr>
                                  <m:sty m:val="p"/>
                                </m:rPr>
                                <a:rPr lang="he-IL" sz="1400" b="0" i="0" smtClean="0">
                                  <a:latin typeface="Cambria Math" panose="02040503050406030204" pitchFamily="18" charset="0"/>
                                </a:rPr>
                                <m:t>Ω</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he-IL" sz="14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he-IL" sz="2300" smtClean="0">
                                    <a:latin typeface="Cambria Math" panose="02040503050406030204" pitchFamily="18" charset="0"/>
                                  </a:rPr>
                                  <m:t>Ω</m:t>
                                </m:r>
                              </m:oMath>
                            </m:oMathPara>
                          </a14:m>
                          <a:endParaRPr lang="he-IL" sz="2300" dirty="0"/>
                        </a:p>
                      </a:txBody>
                      <a:tcPr marL="116464" marR="116464" marT="58232" marB="58232"/>
                    </a:tc>
                    <a:extLst>
                      <a:ext uri="{0D108BD9-81ED-4DB2-BD59-A6C34878D82A}">
                        <a16:rowId xmlns:a16="http://schemas.microsoft.com/office/drawing/2014/main" val="2515933873"/>
                      </a:ext>
                    </a:extLst>
                  </a:tr>
                  <a:tr h="892759">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2000" b="0" i="0" smtClean="0">
                                  <a:latin typeface="Cambria Math" panose="02040503050406030204" pitchFamily="18" charset="0"/>
                                </a:rPr>
                                <m:t>Θ</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oMath>
                          </a14:m>
                          <a:r>
                            <a:rPr lang="he-IL" sz="2000" dirty="0"/>
                            <a:t> </a:t>
                          </a:r>
                        </a:p>
                      </a:txBody>
                      <a:tcPr marL="116464" marR="116464" marT="58232" marB="58232">
                        <a:solidFill>
                          <a:schemeClr val="bg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e>
                                </m:d>
                                <m:r>
                                  <a:rPr lang="en-US" sz="2000" b="0" i="0" smtClean="0">
                                    <a:latin typeface="Cambria Math" panose="02040503050406030204" pitchFamily="18" charset="0"/>
                                  </a:rPr>
                                  <m:t>)</m:t>
                                </m:r>
                              </m:oMath>
                            </m:oMathPara>
                          </a14:m>
                          <a:endParaRPr lang="he-IL" sz="2000" dirty="0"/>
                        </a:p>
                        <a:p>
                          <a:pPr algn="ctr" rtl="0"/>
                          <a:endParaRPr lang="he-IL" sz="2000" dirty="0"/>
                        </a:p>
                      </a:txBody>
                      <a:tcPr marL="116464" marR="116464" marT="58232" marB="58232"/>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r>
                            <a:rPr lang="he-IL" sz="2000" b="1" dirty="0">
                              <a:solidFill>
                                <a:srgbClr val="FFFF00"/>
                              </a:solidFill>
                            </a:rPr>
                            <a:t>בהסתברות גבוהה</a:t>
                          </a:r>
                        </a:p>
                      </a:txBody>
                      <a:tcPr marL="116464" marR="116464" marT="58232" marB="58232">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2000" b="0" dirty="0"/>
                            <a:t> </a:t>
                          </a:r>
                          <a14:m>
                            <m:oMath xmlns:m="http://schemas.openxmlformats.org/officeDocument/2006/math">
                              <m:r>
                                <m:rPr>
                                  <m:sty m:val="p"/>
                                </m:rPr>
                                <a:rPr lang="en-US" sz="2000" b="0" i="0" smtClean="0">
                                  <a:latin typeface="Cambria Math" panose="02040503050406030204" pitchFamily="18" charset="0"/>
                                </a:rPr>
                                <m:t>Θ</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𝑙𝑜𝑔𝑛</m:t>
                              </m:r>
                              <m:r>
                                <a:rPr lang="en-US" sz="2000" b="0" i="1" smtClean="0">
                                  <a:latin typeface="Cambria Math" panose="02040503050406030204" pitchFamily="18" charset="0"/>
                                </a:rPr>
                                <m:t>)</m:t>
                              </m:r>
                            </m:oMath>
                          </a14:m>
                          <a:endParaRPr lang="he-IL" sz="2000" dirty="0"/>
                        </a:p>
                        <a:p>
                          <a:pPr algn="ctr" rtl="1"/>
                          <a:endParaRPr lang="he-IL" sz="2000" dirty="0"/>
                        </a:p>
                      </a:txBody>
                      <a:tcPr marL="116464" marR="116464" marT="58232" marB="58232">
                        <a:lnL w="12700" cap="flat" cmpd="sng" algn="ctr">
                          <a:solidFill>
                            <a:schemeClr val="tx1"/>
                          </a:solidFill>
                          <a:prstDash val="solid"/>
                          <a:round/>
                          <a:headEnd type="none" w="med" len="med"/>
                          <a:tailEnd type="none" w="med" len="med"/>
                        </a:lnL>
                      </a:tcPr>
                    </a:tc>
                    <a:tc>
                      <a:txBody>
                        <a:bodyPr/>
                        <a:lstStyle/>
                        <a:p>
                          <a:pPr algn="ctr" rtl="1"/>
                          <a:endParaRPr lang="he-IL" sz="2000" dirty="0"/>
                        </a:p>
                      </a:txBody>
                      <a:tcPr marL="116464" marR="116464" marT="58232" marB="58232"/>
                    </a:tc>
                    <a:tc>
                      <a:txBody>
                        <a:bodyPr/>
                        <a:lstStyle/>
                        <a:p>
                          <a:pPr algn="ctr" rtl="1"/>
                          <a:r>
                            <a:rPr lang="he-IL" sz="20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d>
                                <m:dPr>
                                  <m:ctrlPr>
                                    <a:rPr lang="en-US" sz="2000" b="0" i="1" smtClean="0">
                                      <a:latin typeface="Cambria Math" panose="02040503050406030204" pitchFamily="18" charset="0"/>
                                      <a:ea typeface="Cambria Math" panose="02040503050406030204" pitchFamily="18" charset="0"/>
                                    </a:rPr>
                                  </m:ctrlPr>
                                </m:dPr>
                                <m:e>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2</m:t>
                                      </m:r>
                                    </m:sup>
                                  </m:sSup>
                                </m:e>
                              </m:d>
                            </m:oMath>
                          </a14:m>
                          <a:endParaRPr lang="he-IL" sz="2000" dirty="0"/>
                        </a:p>
                      </a:txBody>
                      <a:tcPr marL="116464" marR="116464" marT="58232" marB="58232"/>
                    </a:tc>
                    <a:tc>
                      <a:txBody>
                        <a:bodyPr/>
                        <a:lstStyle/>
                        <a:p>
                          <a:pPr algn="ctr" rtl="1"/>
                          <a:endParaRPr lang="he-IL" sz="2000" dirty="0"/>
                        </a:p>
                      </a:txBody>
                      <a:tcPr marL="116464" marR="116464" marT="58232" marB="58232"/>
                    </a:tc>
                    <a:tc>
                      <a:txBody>
                        <a:bodyPr/>
                        <a:lstStyle/>
                        <a:p>
                          <a:pPr algn="ctr" rtl="1"/>
                          <a14:m>
                            <m:oMathPara xmlns:m="http://schemas.openxmlformats.org/officeDocument/2006/math">
                              <m:oMathParaPr>
                                <m:jc m:val="centerGroup"/>
                              </m:oMathParaPr>
                              <m:oMath xmlns:m="http://schemas.openxmlformats.org/officeDocument/2006/math">
                                <m:r>
                                  <m:rPr>
                                    <m:sty m:val="p"/>
                                  </m:rPr>
                                  <a:rPr lang="el-GR" sz="2300" smtClean="0">
                                    <a:latin typeface="Cambria Math" panose="02040503050406030204" pitchFamily="18" charset="0"/>
                                  </a:rPr>
                                  <m:t>Θ</m:t>
                                </m:r>
                              </m:oMath>
                            </m:oMathPara>
                          </a14:m>
                          <a:endParaRPr lang="he-IL" sz="2300" dirty="0"/>
                        </a:p>
                      </a:txBody>
                      <a:tcPr marL="116464" marR="116464" marT="58232" marB="58232"/>
                    </a:tc>
                    <a:extLst>
                      <a:ext uri="{0D108BD9-81ED-4DB2-BD59-A6C34878D82A}">
                        <a16:rowId xmlns:a16="http://schemas.microsoft.com/office/drawing/2014/main" val="1039928140"/>
                      </a:ext>
                    </a:extLst>
                  </a:tr>
                </a:tbl>
              </a:graphicData>
            </a:graphic>
          </p:graphicFrame>
        </mc:Choice>
        <mc:Fallback xmlns="">
          <p:graphicFrame>
            <p:nvGraphicFramePr>
              <p:cNvPr id="14" name="Table 13">
                <a:extLst>
                  <a:ext uri="{FF2B5EF4-FFF2-40B4-BE49-F238E27FC236}">
                    <a16:creationId xmlns:a16="http://schemas.microsoft.com/office/drawing/2014/main" id="{467AE790-9C18-4B73-9961-778B77507A89}"/>
                  </a:ext>
                </a:extLst>
              </p:cNvPr>
              <p:cNvGraphicFramePr>
                <a:graphicFrameLocks noGrp="1"/>
              </p:cNvGraphicFramePr>
              <p:nvPr>
                <p:extLst>
                  <p:ext uri="{D42A27DB-BD31-4B8C-83A1-F6EECF244321}">
                    <p14:modId xmlns:p14="http://schemas.microsoft.com/office/powerpoint/2010/main" val="3949259389"/>
                  </p:ext>
                </p:extLst>
              </p:nvPr>
            </p:nvGraphicFramePr>
            <p:xfrm>
              <a:off x="131212" y="1676777"/>
              <a:ext cx="11905082" cy="4543775"/>
            </p:xfrm>
            <a:graphic>
              <a:graphicData uri="http://schemas.openxmlformats.org/drawingml/2006/table">
                <a:tbl>
                  <a:tblPr rtl="1" firstRow="1" bandRow="1">
                    <a:tableStyleId>{5940675A-B579-460E-94D1-54222C63F5DA}</a:tableStyleId>
                  </a:tblPr>
                  <a:tblGrid>
                    <a:gridCol w="1282155">
                      <a:extLst>
                        <a:ext uri="{9D8B030D-6E8A-4147-A177-3AD203B41FA5}">
                          <a16:colId xmlns:a16="http://schemas.microsoft.com/office/drawing/2014/main" val="3148037169"/>
                        </a:ext>
                      </a:extLst>
                    </a:gridCol>
                    <a:gridCol w="1838739">
                      <a:extLst>
                        <a:ext uri="{9D8B030D-6E8A-4147-A177-3AD203B41FA5}">
                          <a16:colId xmlns:a16="http://schemas.microsoft.com/office/drawing/2014/main" val="1335158476"/>
                        </a:ext>
                      </a:extLst>
                    </a:gridCol>
                    <a:gridCol w="1638300">
                      <a:extLst>
                        <a:ext uri="{9D8B030D-6E8A-4147-A177-3AD203B41FA5}">
                          <a16:colId xmlns:a16="http://schemas.microsoft.com/office/drawing/2014/main" val="349904639"/>
                        </a:ext>
                      </a:extLst>
                    </a:gridCol>
                    <a:gridCol w="1612900">
                      <a:extLst>
                        <a:ext uri="{9D8B030D-6E8A-4147-A177-3AD203B41FA5}">
                          <a16:colId xmlns:a16="http://schemas.microsoft.com/office/drawing/2014/main" val="3112857999"/>
                        </a:ext>
                      </a:extLst>
                    </a:gridCol>
                    <a:gridCol w="1155700">
                      <a:extLst>
                        <a:ext uri="{9D8B030D-6E8A-4147-A177-3AD203B41FA5}">
                          <a16:colId xmlns:a16="http://schemas.microsoft.com/office/drawing/2014/main" val="2746465569"/>
                        </a:ext>
                      </a:extLst>
                    </a:gridCol>
                    <a:gridCol w="1778000">
                      <a:extLst>
                        <a:ext uri="{9D8B030D-6E8A-4147-A177-3AD203B41FA5}">
                          <a16:colId xmlns:a16="http://schemas.microsoft.com/office/drawing/2014/main" val="875949899"/>
                        </a:ext>
                      </a:extLst>
                    </a:gridCol>
                    <a:gridCol w="1773120">
                      <a:extLst>
                        <a:ext uri="{9D8B030D-6E8A-4147-A177-3AD203B41FA5}">
                          <a16:colId xmlns:a16="http://schemas.microsoft.com/office/drawing/2014/main" val="2156425353"/>
                        </a:ext>
                      </a:extLst>
                    </a:gridCol>
                    <a:gridCol w="826168">
                      <a:extLst>
                        <a:ext uri="{9D8B030D-6E8A-4147-A177-3AD203B41FA5}">
                          <a16:colId xmlns:a16="http://schemas.microsoft.com/office/drawing/2014/main" val="4121213948"/>
                        </a:ext>
                      </a:extLst>
                    </a:gridCol>
                  </a:tblGrid>
                  <a:tr h="892759">
                    <a:tc gridSpan="2">
                      <a:txBody>
                        <a:bodyPr/>
                        <a:lstStyle/>
                        <a:p>
                          <a:pPr algn="ctr" rtl="1"/>
                          <a:r>
                            <a:rPr lang="he-IL" sz="2300" b="1" dirty="0"/>
                            <a:t>לא מבוסס השוואות</a:t>
                          </a:r>
                        </a:p>
                      </a:txBody>
                      <a:tcPr marL="116464" marR="116464" marT="58232" marB="58232">
                        <a:solidFill>
                          <a:srgbClr val="FF0000"/>
                        </a:solidFill>
                      </a:tcPr>
                    </a:tc>
                    <a:tc hMerge="1">
                      <a:txBody>
                        <a:bodyPr/>
                        <a:lstStyle/>
                        <a:p>
                          <a:pPr rtl="1"/>
                          <a:endParaRPr lang="he-IL" sz="2300" dirty="0"/>
                        </a:p>
                      </a:txBody>
                      <a:tcPr marL="116464" marR="116464" marT="58232" marB="58232"/>
                    </a:tc>
                    <a:tc gridSpan="5">
                      <a:txBody>
                        <a:bodyPr/>
                        <a:lstStyle/>
                        <a:p>
                          <a:pPr algn="ctr" rtl="1"/>
                          <a:r>
                            <a:rPr lang="he-IL" sz="2300" b="1" dirty="0"/>
                            <a:t>מבוסס השוואות</a:t>
                          </a:r>
                        </a:p>
                      </a:txBody>
                      <a:tcPr marL="116464" marR="116464" marT="58232" marB="58232">
                        <a:solidFill>
                          <a:srgbClr val="92D050"/>
                        </a:solidFill>
                      </a:tcPr>
                    </a:tc>
                    <a:tc hMerge="1">
                      <a:txBody>
                        <a:bodyPr/>
                        <a:lstStyle/>
                        <a:p>
                          <a:pPr rtl="1"/>
                          <a:endParaRPr lang="he-IL"/>
                        </a:p>
                      </a:txBody>
                      <a:tcPr/>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hMerge="1">
                      <a:txBody>
                        <a:bodyPr/>
                        <a:lstStyle/>
                        <a:p>
                          <a:pPr rtl="1"/>
                          <a:endParaRPr lang="he-IL" sz="2300" dirty="0"/>
                        </a:p>
                      </a:txBody>
                      <a:tcPr marL="116464" marR="116464" marT="58232" marB="58232"/>
                    </a:tc>
                    <a:tc rowSpan="2">
                      <a:txBody>
                        <a:bodyPr/>
                        <a:lstStyle/>
                        <a:p>
                          <a:pPr algn="ctr" rtl="1"/>
                          <a:endParaRPr lang="he-IL" sz="2300" dirty="0"/>
                        </a:p>
                      </a:txBody>
                      <a:tcPr marL="116464" marR="116464" marT="58232" marB="58232"/>
                    </a:tc>
                    <a:extLst>
                      <a:ext uri="{0D108BD9-81ED-4DB2-BD59-A6C34878D82A}">
                        <a16:rowId xmlns:a16="http://schemas.microsoft.com/office/drawing/2014/main" val="164478657"/>
                      </a:ext>
                    </a:extLst>
                  </a:tr>
                  <a:tr h="1168024">
                    <a:tc>
                      <a:txBody>
                        <a:bodyPr/>
                        <a:lstStyle/>
                        <a:p>
                          <a:pPr algn="ctr" rtl="1"/>
                          <a:r>
                            <a:rPr lang="en-US" sz="2300" b="1" dirty="0"/>
                            <a:t>Counting Sort</a:t>
                          </a:r>
                          <a:endParaRPr lang="he-IL" sz="2300" b="1" dirty="0"/>
                        </a:p>
                      </a:txBody>
                      <a:tcPr marL="116464" marR="116464" marT="58232" marB="58232">
                        <a:solidFill>
                          <a:schemeClr val="bg1">
                            <a:lumMod val="65000"/>
                            <a:lumOff val="35000"/>
                          </a:schemeClr>
                        </a:solidFill>
                      </a:tcPr>
                    </a:tc>
                    <a:tc>
                      <a:txBody>
                        <a:bodyPr/>
                        <a:lstStyle/>
                        <a:p>
                          <a:pPr algn="ctr" rtl="1"/>
                          <a:r>
                            <a:rPr lang="en-US" sz="2300" b="1" dirty="0"/>
                            <a:t>Radix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Quick</a:t>
                          </a:r>
                        </a:p>
                        <a:p>
                          <a:pPr algn="ctr" rtl="1"/>
                          <a:r>
                            <a:rPr lang="en-US" sz="2300" b="1" dirty="0"/>
                            <a:t>Sort</a:t>
                          </a:r>
                          <a:endParaRPr lang="he-IL" sz="2300" b="1" dirty="0"/>
                        </a:p>
                      </a:txBody>
                      <a:tcPr marL="116464" marR="116464" marT="58232" marB="58232">
                        <a:lnR w="12700" cap="flat" cmpd="sng" algn="ctr">
                          <a:solidFill>
                            <a:schemeClr val="tx1"/>
                          </a:solidFill>
                          <a:prstDash val="solid"/>
                          <a:round/>
                          <a:headEnd type="none" w="med" len="med"/>
                          <a:tailEnd type="none" w="med" len="med"/>
                        </a:lnR>
                        <a:solidFill>
                          <a:schemeClr val="bg1">
                            <a:lumMod val="75000"/>
                            <a:lumOff val="25000"/>
                          </a:schemeClr>
                        </a:solidFill>
                      </a:tcPr>
                    </a:tc>
                    <a:tc>
                      <a:txBody>
                        <a:bodyPr/>
                        <a:lstStyle/>
                        <a:p>
                          <a:pPr algn="ctr" rtl="1"/>
                          <a:r>
                            <a:rPr lang="en-US" sz="2300" b="1" dirty="0"/>
                            <a:t>Merge</a:t>
                          </a:r>
                        </a:p>
                        <a:p>
                          <a:pPr algn="ctr" rtl="1"/>
                          <a:r>
                            <a:rPr lang="en-US" sz="2300" b="1" dirty="0"/>
                            <a:t>Sort</a:t>
                          </a:r>
                          <a:endParaRPr lang="he-IL" sz="2300" b="1" dirty="0"/>
                        </a:p>
                      </a:txBody>
                      <a:tcPr marL="116464" marR="116464" marT="58232" marB="58232">
                        <a:lnL w="12700" cap="flat" cmpd="sng" algn="ctr">
                          <a:solidFill>
                            <a:schemeClr val="tx1"/>
                          </a:solidFill>
                          <a:prstDash val="solid"/>
                          <a:round/>
                          <a:headEnd type="none" w="med" len="med"/>
                          <a:tailEnd type="none" w="med" len="med"/>
                        </a:lnL>
                        <a:solidFill>
                          <a:schemeClr val="bg1">
                            <a:lumMod val="75000"/>
                            <a:lumOff val="25000"/>
                          </a:schemeClr>
                        </a:solidFill>
                      </a:tcPr>
                    </a:tc>
                    <a:tc>
                      <a:txBody>
                        <a:bodyPr/>
                        <a:lstStyle/>
                        <a:p>
                          <a:pPr algn="ctr" rtl="1"/>
                          <a:r>
                            <a:rPr lang="en-US" sz="2300" b="1" dirty="0"/>
                            <a:t>Insertion</a:t>
                          </a:r>
                        </a:p>
                        <a:p>
                          <a:pPr algn="ctr" rtl="1"/>
                          <a:r>
                            <a:rPr lang="en-US" sz="2300" b="1" dirty="0"/>
                            <a:t>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Selection Sort</a:t>
                          </a:r>
                          <a:endParaRPr lang="he-IL" sz="2300" b="1" dirty="0"/>
                        </a:p>
                      </a:txBody>
                      <a:tcPr marL="116464" marR="116464" marT="58232" marB="58232">
                        <a:solidFill>
                          <a:schemeClr val="bg1">
                            <a:lumMod val="75000"/>
                            <a:lumOff val="25000"/>
                          </a:schemeClr>
                        </a:solidFill>
                      </a:tcPr>
                    </a:tc>
                    <a:tc>
                      <a:txBody>
                        <a:bodyPr/>
                        <a:lstStyle/>
                        <a:p>
                          <a:pPr algn="ctr" rtl="1"/>
                          <a:r>
                            <a:rPr lang="en-US" sz="2300" b="1" dirty="0"/>
                            <a:t>Bubble </a:t>
                          </a:r>
                          <a:endParaRPr lang="he-IL" sz="2300" b="1" dirty="0"/>
                        </a:p>
                        <a:p>
                          <a:pPr algn="ctr" rtl="1"/>
                          <a:r>
                            <a:rPr lang="en-US" sz="2300" b="1" dirty="0"/>
                            <a:t>Sort</a:t>
                          </a:r>
                          <a:endParaRPr lang="he-IL" sz="2300" b="1" dirty="0"/>
                        </a:p>
                      </a:txBody>
                      <a:tcPr marL="116464" marR="116464" marT="58232" marB="58232">
                        <a:solidFill>
                          <a:schemeClr val="bg1">
                            <a:lumMod val="75000"/>
                            <a:lumOff val="25000"/>
                          </a:schemeClr>
                        </a:solidFill>
                      </a:tcPr>
                    </a:tc>
                    <a:tc vMerge="1">
                      <a:txBody>
                        <a:bodyPr/>
                        <a:lstStyle/>
                        <a:p>
                          <a:pPr algn="ctr" rtl="1"/>
                          <a:endParaRPr lang="he-IL" sz="2300" dirty="0"/>
                        </a:p>
                      </a:txBody>
                      <a:tcPr marL="116464" marR="116464" marT="58232" marB="58232"/>
                    </a:tc>
                    <a:extLst>
                      <a:ext uri="{0D108BD9-81ED-4DB2-BD59-A6C34878D82A}">
                        <a16:rowId xmlns:a16="http://schemas.microsoft.com/office/drawing/2014/main" val="45379548"/>
                      </a:ext>
                    </a:extLst>
                  </a:tr>
                  <a:tr h="726064">
                    <a:tc>
                      <a:txBody>
                        <a:bodyPr/>
                        <a:lstStyle/>
                        <a:p>
                          <a:endParaRPr lang="he-IL"/>
                        </a:p>
                      </a:txBody>
                      <a:tcPr marL="116464" marR="116464" marT="58232" marB="58232">
                        <a:blipFill>
                          <a:blip r:embed="rId2"/>
                          <a:stretch>
                            <a:fillRect l="-476" t="-285833" r="-831429" b="-253333"/>
                          </a:stretch>
                        </a:blipFill>
                      </a:tcPr>
                    </a:tc>
                    <a:tc>
                      <a:txBody>
                        <a:bodyPr/>
                        <a:lstStyle/>
                        <a:p>
                          <a:endParaRPr lang="he-IL"/>
                        </a:p>
                      </a:txBody>
                      <a:tcPr marL="116464" marR="116464" marT="58232" marB="58232">
                        <a:blipFill>
                          <a:blip r:embed="rId2"/>
                          <a:stretch>
                            <a:fillRect l="-69868" t="-285833" r="-478146" b="-253333"/>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285833" r="-436803" b="-253333"/>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285833" r="-343396" b="-253333"/>
                          </a:stretch>
                        </a:blipFill>
                      </a:tcPr>
                    </a:tc>
                    <a:tc>
                      <a:txBody>
                        <a:bodyPr/>
                        <a:lstStyle/>
                        <a:p>
                          <a:endParaRPr lang="he-IL"/>
                        </a:p>
                      </a:txBody>
                      <a:tcPr marL="116464" marR="116464" marT="58232" marB="58232">
                        <a:blipFill>
                          <a:blip r:embed="rId2"/>
                          <a:stretch>
                            <a:fillRect l="-551053" t="-285833" r="-378947" b="-253333"/>
                          </a:stretch>
                        </a:blipFill>
                      </a:tcPr>
                    </a:tc>
                    <a:tc>
                      <a:txBody>
                        <a:bodyPr/>
                        <a:lstStyle/>
                        <a:p>
                          <a:endParaRPr lang="he-IL"/>
                        </a:p>
                      </a:txBody>
                      <a:tcPr marL="116464" marR="116464" marT="58232" marB="58232">
                        <a:blipFill>
                          <a:blip r:embed="rId2"/>
                          <a:stretch>
                            <a:fillRect l="-425086" t="-285833" r="-147423" b="-253333"/>
                          </a:stretch>
                        </a:blipFill>
                      </a:tcPr>
                    </a:tc>
                    <a:tc>
                      <a:txBody>
                        <a:bodyPr/>
                        <a:lstStyle/>
                        <a:p>
                          <a:endParaRPr lang="he-IL"/>
                        </a:p>
                      </a:txBody>
                      <a:tcPr marL="116464" marR="116464" marT="58232" marB="58232">
                        <a:blipFill>
                          <a:blip r:embed="rId2"/>
                          <a:stretch>
                            <a:fillRect l="-525086" t="-285833" r="-47423" b="-253333"/>
                          </a:stretch>
                        </a:blipFill>
                      </a:tcPr>
                    </a:tc>
                    <a:tc>
                      <a:txBody>
                        <a:bodyPr/>
                        <a:lstStyle/>
                        <a:p>
                          <a:endParaRPr lang="he-IL"/>
                        </a:p>
                      </a:txBody>
                      <a:tcPr marL="116464" marR="116464" marT="58232" marB="58232">
                        <a:blipFill>
                          <a:blip r:embed="rId2"/>
                          <a:stretch>
                            <a:fillRect l="-1337500" t="-285833" r="-1471" b="-253333"/>
                          </a:stretch>
                        </a:blipFill>
                      </a:tcPr>
                    </a:tc>
                    <a:extLst>
                      <a:ext uri="{0D108BD9-81ED-4DB2-BD59-A6C34878D82A}">
                        <a16:rowId xmlns:a16="http://schemas.microsoft.com/office/drawing/2014/main" val="2830741578"/>
                      </a:ext>
                    </a:extLst>
                  </a:tr>
                  <a:tr h="726064">
                    <a:tc>
                      <a:txBody>
                        <a:bodyPr/>
                        <a:lstStyle/>
                        <a:p>
                          <a:endParaRPr lang="he-IL"/>
                        </a:p>
                      </a:txBody>
                      <a:tcPr marL="116464" marR="116464" marT="58232" marB="58232">
                        <a:blipFill>
                          <a:blip r:embed="rId2"/>
                          <a:stretch>
                            <a:fillRect l="-476" t="-389076" r="-831429" b="-155462"/>
                          </a:stretch>
                        </a:blipFill>
                      </a:tcPr>
                    </a:tc>
                    <a:tc>
                      <a:txBody>
                        <a:bodyPr/>
                        <a:lstStyle/>
                        <a:p>
                          <a:endParaRPr lang="he-IL"/>
                        </a:p>
                      </a:txBody>
                      <a:tcPr marL="116464" marR="116464" marT="58232" marB="58232">
                        <a:blipFill>
                          <a:blip r:embed="rId2"/>
                          <a:stretch>
                            <a:fillRect l="-69868" t="-389076" r="-478146" b="-155462"/>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89076" r="-436803" b="-155462"/>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89076" r="-343396" b="-155462"/>
                          </a:stretch>
                        </a:blipFill>
                      </a:tcPr>
                    </a:tc>
                    <a:tc>
                      <a:txBody>
                        <a:bodyPr/>
                        <a:lstStyle/>
                        <a:p>
                          <a:endParaRPr lang="he-IL"/>
                        </a:p>
                      </a:txBody>
                      <a:tcPr marL="116464" marR="116464" marT="58232" marB="58232">
                        <a:blipFill>
                          <a:blip r:embed="rId2"/>
                          <a:stretch>
                            <a:fillRect l="-551053" t="-389076" r="-378947" b="-155462"/>
                          </a:stretch>
                        </a:blipFill>
                      </a:tcPr>
                    </a:tc>
                    <a:tc>
                      <a:txBody>
                        <a:bodyPr/>
                        <a:lstStyle/>
                        <a:p>
                          <a:endParaRPr lang="he-IL"/>
                        </a:p>
                      </a:txBody>
                      <a:tcPr marL="116464" marR="116464" marT="58232" marB="58232">
                        <a:blipFill>
                          <a:blip r:embed="rId2"/>
                          <a:stretch>
                            <a:fillRect l="-425086" t="-389076" r="-147423" b="-155462"/>
                          </a:stretch>
                        </a:blipFill>
                      </a:tcPr>
                    </a:tc>
                    <a:tc>
                      <a:txBody>
                        <a:bodyPr/>
                        <a:lstStyle/>
                        <a:p>
                          <a:endParaRPr lang="he-IL"/>
                        </a:p>
                      </a:txBody>
                      <a:tcPr marL="116464" marR="116464" marT="58232" marB="58232">
                        <a:blipFill>
                          <a:blip r:embed="rId2"/>
                          <a:stretch>
                            <a:fillRect l="-525086" t="-389076" r="-47423" b="-155462"/>
                          </a:stretch>
                        </a:blipFill>
                      </a:tcPr>
                    </a:tc>
                    <a:tc>
                      <a:txBody>
                        <a:bodyPr/>
                        <a:lstStyle/>
                        <a:p>
                          <a:endParaRPr lang="he-IL"/>
                        </a:p>
                      </a:txBody>
                      <a:tcPr marL="116464" marR="116464" marT="58232" marB="58232">
                        <a:blipFill>
                          <a:blip r:embed="rId2"/>
                          <a:stretch>
                            <a:fillRect l="-1337500" t="-389076" r="-1471" b="-155462"/>
                          </a:stretch>
                        </a:blipFill>
                      </a:tcPr>
                    </a:tc>
                    <a:extLst>
                      <a:ext uri="{0D108BD9-81ED-4DB2-BD59-A6C34878D82A}">
                        <a16:rowId xmlns:a16="http://schemas.microsoft.com/office/drawing/2014/main" val="2515933873"/>
                      </a:ext>
                    </a:extLst>
                  </a:tr>
                  <a:tr h="1030864">
                    <a:tc>
                      <a:txBody>
                        <a:bodyPr/>
                        <a:lstStyle/>
                        <a:p>
                          <a:endParaRPr lang="he-IL"/>
                        </a:p>
                      </a:txBody>
                      <a:tcPr marL="116464" marR="116464" marT="58232" marB="58232">
                        <a:blipFill>
                          <a:blip r:embed="rId2"/>
                          <a:stretch>
                            <a:fillRect l="-476" t="-344379" r="-831429" b="-9467"/>
                          </a:stretch>
                        </a:blipFill>
                      </a:tcPr>
                    </a:tc>
                    <a:tc>
                      <a:txBody>
                        <a:bodyPr/>
                        <a:lstStyle/>
                        <a:p>
                          <a:endParaRPr lang="he-IL"/>
                        </a:p>
                      </a:txBody>
                      <a:tcPr marL="116464" marR="116464" marT="58232" marB="58232">
                        <a:blipFill>
                          <a:blip r:embed="rId2"/>
                          <a:stretch>
                            <a:fillRect l="-69868" t="-344379" r="-478146" b="-9467"/>
                          </a:stretch>
                        </a:blipFill>
                      </a:tcPr>
                    </a:tc>
                    <a:tc>
                      <a:txBody>
                        <a:bodyPr/>
                        <a:lstStyle/>
                        <a:p>
                          <a:endParaRPr lang="he-IL"/>
                        </a:p>
                      </a:txBody>
                      <a:tcPr marL="116464" marR="116464" marT="58232" marB="58232">
                        <a:lnR w="12700" cap="flat" cmpd="sng" algn="ctr">
                          <a:solidFill>
                            <a:schemeClr val="tx1"/>
                          </a:solidFill>
                          <a:prstDash val="solid"/>
                          <a:round/>
                          <a:headEnd type="none" w="med" len="med"/>
                          <a:tailEnd type="none" w="med" len="med"/>
                        </a:lnR>
                        <a:blipFill>
                          <a:blip r:embed="rId2"/>
                          <a:stretch>
                            <a:fillRect l="-190706" t="-344379" r="-436803" b="-9467"/>
                          </a:stretch>
                        </a:blipFill>
                      </a:tcPr>
                    </a:tc>
                    <a:tc>
                      <a:txBody>
                        <a:bodyPr/>
                        <a:lstStyle/>
                        <a:p>
                          <a:endParaRPr lang="he-IL"/>
                        </a:p>
                      </a:txBody>
                      <a:tcPr marL="116464" marR="116464" marT="58232" marB="58232">
                        <a:lnL w="12700" cap="flat" cmpd="sng" algn="ctr">
                          <a:solidFill>
                            <a:schemeClr val="tx1"/>
                          </a:solidFill>
                          <a:prstDash val="solid"/>
                          <a:round/>
                          <a:headEnd type="none" w="med" len="med"/>
                          <a:tailEnd type="none" w="med" len="med"/>
                        </a:lnL>
                        <a:blipFill>
                          <a:blip r:embed="rId2"/>
                          <a:stretch>
                            <a:fillRect l="-295094" t="-344379" r="-343396"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425086" t="-344379" r="-147423" b="-9467"/>
                          </a:stretch>
                        </a:blipFill>
                      </a:tcPr>
                    </a:tc>
                    <a:tc>
                      <a:txBody>
                        <a:bodyPr/>
                        <a:lstStyle/>
                        <a:p>
                          <a:pPr algn="ctr" rtl="1"/>
                          <a:endParaRPr lang="he-IL" sz="2000" dirty="0"/>
                        </a:p>
                      </a:txBody>
                      <a:tcPr marL="116464" marR="116464" marT="58232" marB="58232"/>
                    </a:tc>
                    <a:tc>
                      <a:txBody>
                        <a:bodyPr/>
                        <a:lstStyle/>
                        <a:p>
                          <a:endParaRPr lang="he-IL"/>
                        </a:p>
                      </a:txBody>
                      <a:tcPr marL="116464" marR="116464" marT="58232" marB="58232">
                        <a:blipFill>
                          <a:blip r:embed="rId2"/>
                          <a:stretch>
                            <a:fillRect l="-1337500" t="-344379" r="-1471" b="-9467"/>
                          </a:stretch>
                        </a:blipFill>
                      </a:tcPr>
                    </a:tc>
                    <a:extLst>
                      <a:ext uri="{0D108BD9-81ED-4DB2-BD59-A6C34878D82A}">
                        <a16:rowId xmlns:a16="http://schemas.microsoft.com/office/drawing/2014/main" val="1039928140"/>
                      </a:ext>
                    </a:extLst>
                  </a:tr>
                </a:tbl>
              </a:graphicData>
            </a:graphic>
          </p:graphicFrame>
        </mc:Fallback>
      </mc:AlternateContent>
      <p:sp>
        <p:nvSpPr>
          <p:cNvPr id="16" name="Title 1">
            <a:extLst>
              <a:ext uri="{FF2B5EF4-FFF2-40B4-BE49-F238E27FC236}">
                <a16:creationId xmlns:a16="http://schemas.microsoft.com/office/drawing/2014/main" id="{9B18E3A4-77B6-4F7B-ACBB-8EB1B2F28E36}"/>
              </a:ext>
            </a:extLst>
          </p:cNvPr>
          <p:cNvSpPr txBox="1">
            <a:spLocks/>
          </p:cNvSpPr>
          <p:nvPr/>
        </p:nvSpPr>
        <p:spPr>
          <a:xfrm>
            <a:off x="1446998" y="303919"/>
            <a:ext cx="9144000" cy="754955"/>
          </a:xfrm>
          <a:prstGeom prst="rect">
            <a:avLst/>
          </a:prstGeom>
        </p:spPr>
        <p:txBody>
          <a:bodyPr vert="horz" lIns="91440" tIns="45720" rIns="91440" bIns="45720" rtlCol="0" anchor="ctr">
            <a:normAutofit fontScale="90000" lnSpcReduction="20000"/>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6600" b="1" dirty="0">
                <a:latin typeface="Abadi" panose="020B0604020202020204" pitchFamily="34" charset="0"/>
                <a:cs typeface="+mn-cs"/>
              </a:rPr>
              <a:t>לסיכום</a:t>
            </a:r>
          </a:p>
        </p:txBody>
      </p:sp>
      <p:cxnSp>
        <p:nvCxnSpPr>
          <p:cNvPr id="19" name="Straight Connector 18">
            <a:extLst>
              <a:ext uri="{FF2B5EF4-FFF2-40B4-BE49-F238E27FC236}">
                <a16:creationId xmlns:a16="http://schemas.microsoft.com/office/drawing/2014/main" id="{B83FC437-2286-4F6E-ABE3-43B208B3EF36}"/>
              </a:ext>
            </a:extLst>
          </p:cNvPr>
          <p:cNvCxnSpPr>
            <a:cxnSpLocks/>
          </p:cNvCxnSpPr>
          <p:nvPr/>
        </p:nvCxnSpPr>
        <p:spPr>
          <a:xfrm>
            <a:off x="4610100" y="5283200"/>
            <a:ext cx="952500" cy="6477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AB01893C-972D-40C8-9D89-76EEC051FDD8}"/>
              </a:ext>
            </a:extLst>
          </p:cNvPr>
          <p:cNvCxnSpPr/>
          <p:nvPr/>
        </p:nvCxnSpPr>
        <p:spPr>
          <a:xfrm>
            <a:off x="1152460" y="5359400"/>
            <a:ext cx="1295400" cy="5588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D3B2E88-8ECE-4785-9077-60EE10A82D47}"/>
                  </a:ext>
                </a:extLst>
              </p:cNvPr>
              <p:cNvSpPr/>
              <p:nvPr/>
            </p:nvSpPr>
            <p:spPr>
              <a:xfrm>
                <a:off x="1800160" y="5237718"/>
                <a:ext cx="835422" cy="369332"/>
              </a:xfrm>
              <a:prstGeom prst="rect">
                <a:avLst/>
              </a:prstGeom>
            </p:spPr>
            <p:txBody>
              <a:bodyPr wrap="none">
                <a:spAutoFit/>
              </a:bodyPr>
              <a:lstStyle/>
              <a:p>
                <a:pPr algn="ctr" rtl="1"/>
                <a:r>
                  <a:rPr lang="he-IL"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e>
                    </m:d>
                  </m:oMath>
                </a14:m>
                <a:endParaRPr lang="he-IL" dirty="0"/>
              </a:p>
            </p:txBody>
          </p:sp>
        </mc:Choice>
        <mc:Fallback xmlns="">
          <p:sp>
            <p:nvSpPr>
              <p:cNvPr id="22" name="Rectangle 21">
                <a:extLst>
                  <a:ext uri="{FF2B5EF4-FFF2-40B4-BE49-F238E27FC236}">
                    <a16:creationId xmlns:a16="http://schemas.microsoft.com/office/drawing/2014/main" id="{FD3B2E88-8ECE-4785-9077-60EE10A82D47}"/>
                  </a:ext>
                </a:extLst>
              </p:cNvPr>
              <p:cNvSpPr>
                <a:spLocks noRot="1" noChangeAspect="1" noMove="1" noResize="1" noEditPoints="1" noAdjustHandles="1" noChangeArrowheads="1" noChangeShapeType="1" noTextEdit="1"/>
              </p:cNvSpPr>
              <p:nvPr/>
            </p:nvSpPr>
            <p:spPr>
              <a:xfrm>
                <a:off x="1800160" y="5237718"/>
                <a:ext cx="835422" cy="369332"/>
              </a:xfrm>
              <a:prstGeom prst="rect">
                <a:avLst/>
              </a:prstGeom>
              <a:blipFill>
                <a:blip r:embed="rId3"/>
                <a:stretch>
                  <a:fillRect t="-8197" r="-5839" b="-24590"/>
                </a:stretch>
              </a:blipFill>
            </p:spPr>
            <p:txBody>
              <a:bodyPr/>
              <a:lstStyle/>
              <a:p>
                <a:r>
                  <a:rPr lang="he-IL">
                    <a:noFill/>
                  </a:rPr>
                  <a:t> </a:t>
                </a:r>
              </a:p>
            </p:txBody>
          </p:sp>
        </mc:Fallback>
      </mc:AlternateContent>
    </p:spTree>
    <p:extLst>
      <p:ext uri="{BB962C8B-B14F-4D97-AF65-F5344CB8AC3E}">
        <p14:creationId xmlns:p14="http://schemas.microsoft.com/office/powerpoint/2010/main" val="3645319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AE5D6A-57D6-470E-BEC4-91C303947024}"/>
              </a:ext>
            </a:extLst>
          </p:cNvPr>
          <p:cNvSpPr>
            <a:spLocks noGrp="1"/>
          </p:cNvSpPr>
          <p:nvPr>
            <p:ph type="subTitle" idx="1"/>
          </p:nvPr>
        </p:nvSpPr>
        <p:spPr>
          <a:xfrm>
            <a:off x="4616388" y="253576"/>
            <a:ext cx="2959223" cy="962665"/>
          </a:xfrm>
        </p:spPr>
        <p:txBody>
          <a:bodyPr>
            <a:normAutofit/>
          </a:bodyPr>
          <a:lstStyle/>
          <a:p>
            <a:r>
              <a:rPr lang="he-IL" sz="4400" b="1" dirty="0">
                <a:solidFill>
                  <a:srgbClr val="4BC9E7"/>
                </a:solidFill>
              </a:rPr>
              <a:t>עבודה עצמית</a:t>
            </a:r>
          </a:p>
          <a:p>
            <a:endParaRPr lang="he-IL" sz="4400" dirty="0">
              <a:solidFill>
                <a:srgbClr val="4BC9E7"/>
              </a:solidFill>
            </a:endParaRPr>
          </a:p>
        </p:txBody>
      </p:sp>
      <p:pic>
        <p:nvPicPr>
          <p:cNvPr id="6148" name="Picture 4">
            <a:extLst>
              <a:ext uri="{FF2B5EF4-FFF2-40B4-BE49-F238E27FC236}">
                <a16:creationId xmlns:a16="http://schemas.microsoft.com/office/drawing/2014/main" id="{CF1BB270-DF0D-43A2-B2A8-883F35FF37BE}"/>
              </a:ext>
            </a:extLst>
          </p:cNvPr>
          <p:cNvPicPr>
            <a:picLocks noChangeAspect="1" noChangeArrowheads="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 uri="{837473B0-CC2E-450A-ABE3-18F120FF3D39}">
                <a1611:picAttrSrcUrl xmlns:a1611="http://schemas.microsoft.com/office/drawing/2016/11/main" r:id="rId4"/>
              </a:ext>
            </a:extLst>
          </a:blip>
          <a:srcRect/>
          <a:stretch/>
        </p:blipFill>
        <p:spPr bwMode="auto">
          <a:xfrm>
            <a:off x="4167347" y="1553592"/>
            <a:ext cx="3948933" cy="3948933"/>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342E4ADF-7FF3-4CD6-8C48-3DA86FCC2E5B}"/>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sp>
        <p:nvSpPr>
          <p:cNvPr id="8" name="Subtitle 2">
            <a:extLst>
              <a:ext uri="{FF2B5EF4-FFF2-40B4-BE49-F238E27FC236}">
                <a16:creationId xmlns:a16="http://schemas.microsoft.com/office/drawing/2014/main" id="{4A4A5447-B8B8-4639-83F5-C62C6C735FA3}"/>
              </a:ext>
            </a:extLst>
          </p:cNvPr>
          <p:cNvSpPr txBox="1">
            <a:spLocks/>
          </p:cNvSpPr>
          <p:nvPr/>
        </p:nvSpPr>
        <p:spPr>
          <a:xfrm>
            <a:off x="1523998" y="1481641"/>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4400" b="1" dirty="0">
                <a:solidFill>
                  <a:schemeClr val="bg1"/>
                </a:solidFill>
              </a:rPr>
              <a:t>במודל</a:t>
            </a:r>
          </a:p>
          <a:p>
            <a:endParaRPr lang="he-IL" sz="4400" dirty="0">
              <a:solidFill>
                <a:schemeClr val="bg1"/>
              </a:solidFill>
            </a:endParaRPr>
          </a:p>
        </p:txBody>
      </p:sp>
      <p:pic>
        <p:nvPicPr>
          <p:cNvPr id="6" name="Picture 4" descr="×ª××¦××ª ×ª××× × ×¢×××¨ ××× ×××¨×¡×××ª ××¨×××">
            <a:extLst>
              <a:ext uri="{FF2B5EF4-FFF2-40B4-BE49-F238E27FC236}">
                <a16:creationId xmlns:a16="http://schemas.microsoft.com/office/drawing/2014/main" id="{0E45E25C-8EFF-49BD-ADF3-369E0BE38D09}"/>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0667999" y="108849"/>
            <a:ext cx="1363662" cy="75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34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51A32-4CDD-49FF-B1F7-673F33737FA8}"/>
                  </a:ext>
                </a:extLst>
              </p:cNvPr>
              <p:cNvSpPr>
                <a:spLocks noGrp="1"/>
              </p:cNvSpPr>
              <p:nvPr>
                <p:ph idx="1"/>
              </p:nvPr>
            </p:nvSpPr>
            <p:spPr>
              <a:xfrm>
                <a:off x="511941" y="1974594"/>
                <a:ext cx="11168109" cy="2909774"/>
              </a:xfrm>
            </p:spPr>
            <p:txBody>
              <a:bodyPr>
                <a:normAutofit/>
              </a:bodyPr>
              <a:lstStyle/>
              <a:p>
                <a:pPr marL="0" indent="0" algn="r" rtl="1">
                  <a:buNone/>
                </a:pPr>
                <a:r>
                  <a:rPr lang="he-IL" sz="3200" dirty="0"/>
                  <a:t>כפי שכבר למדתם בהרצאה, כל אלגוריתמי המיון </a:t>
                </a:r>
                <a:r>
                  <a:rPr lang="he-IL" sz="3200" b="1" u="sng" dirty="0"/>
                  <a:t>המבוססים על פעולת השוואה</a:t>
                </a:r>
                <a:r>
                  <a:rPr lang="he-IL" sz="3200" dirty="0"/>
                  <a:t> דורשים לפחות:</a:t>
                </a:r>
              </a:p>
              <a:p>
                <a:pPr marL="0" indent="0" algn="r" rtl="1">
                  <a:buNone/>
                </a:pPr>
                <a14:m>
                  <m:oMathPara xmlns:m="http://schemas.openxmlformats.org/officeDocument/2006/math">
                    <m:oMathParaPr>
                      <m:jc m:val="centerGroup"/>
                    </m:oMathParaPr>
                    <m:oMath xmlns:m="http://schemas.openxmlformats.org/officeDocument/2006/math">
                      <m:r>
                        <m:rPr>
                          <m:sty m:val="p"/>
                        </m:rPr>
                        <a:rPr lang="en-US" sz="3200" i="0" smtClean="0">
                          <a:latin typeface="Cambria Math" panose="02040503050406030204" pitchFamily="18" charset="0"/>
                        </a:rPr>
                        <m:t>Ω</m:t>
                      </m:r>
                      <m:d>
                        <m:dPr>
                          <m:ctrlPr>
                            <a:rPr lang="en-US" sz="3200" i="1" smtClean="0">
                              <a:latin typeface="Cambria Math" panose="02040503050406030204" pitchFamily="18" charset="0"/>
                            </a:rPr>
                          </m:ctrlPr>
                        </m:dPr>
                        <m:e>
                          <m:r>
                            <a:rPr lang="en-US" sz="3200" i="1" smtClean="0">
                              <a:latin typeface="Cambria Math" panose="02040503050406030204" pitchFamily="18" charset="0"/>
                            </a:rPr>
                            <m:t>𝑛</m:t>
                          </m:r>
                          <m:r>
                            <a:rPr lang="en-US" sz="3200" i="1" smtClean="0">
                              <a:latin typeface="Cambria Math" panose="02040503050406030204" pitchFamily="18" charset="0"/>
                            </a:rPr>
                            <m:t>∙</m:t>
                          </m:r>
                          <m:func>
                            <m:funcPr>
                              <m:ctrlPr>
                                <a:rPr lang="en-US" sz="3200" i="1" smtClean="0">
                                  <a:latin typeface="Cambria Math" panose="02040503050406030204" pitchFamily="18" charset="0"/>
                                </a:rPr>
                              </m:ctrlPr>
                            </m:funcPr>
                            <m:fName>
                              <m:r>
                                <m:rPr>
                                  <m:sty m:val="p"/>
                                </m:rPr>
                                <a:rPr lang="en-US" sz="3200" i="0" smtClean="0">
                                  <a:latin typeface="Cambria Math" panose="02040503050406030204" pitchFamily="18" charset="0"/>
                                </a:rPr>
                                <m:t>log</m:t>
                              </m:r>
                            </m:fName>
                            <m:e>
                              <m:d>
                                <m:dPr>
                                  <m:ctrlPr>
                                    <a:rPr lang="en-US" sz="3200" i="1" smtClean="0">
                                      <a:latin typeface="Cambria Math" panose="02040503050406030204" pitchFamily="18" charset="0"/>
                                    </a:rPr>
                                  </m:ctrlPr>
                                </m:dPr>
                                <m:e>
                                  <m:r>
                                    <a:rPr lang="en-US" sz="3200" i="1" smtClean="0">
                                      <a:latin typeface="Cambria Math" panose="02040503050406030204" pitchFamily="18" charset="0"/>
                                    </a:rPr>
                                    <m:t>𝑛</m:t>
                                  </m:r>
                                </m:e>
                              </m:d>
                            </m:e>
                          </m:func>
                        </m:e>
                      </m:d>
                    </m:oMath>
                  </m:oMathPara>
                </a14:m>
                <a:endParaRPr lang="he-IL" sz="3200" dirty="0"/>
              </a:p>
              <a:p>
                <a:pPr marL="0" indent="0" algn="ctr" rtl="1">
                  <a:buNone/>
                </a:pPr>
                <a:r>
                  <a:rPr lang="he-IL" sz="3200" dirty="0"/>
                  <a:t>פעולות השוואה </a:t>
                </a:r>
                <a:r>
                  <a:rPr lang="he-IL" sz="3200" b="1" u="sng" dirty="0"/>
                  <a:t>במקרה הגרוע</a:t>
                </a:r>
                <a:r>
                  <a:rPr lang="he-IL" sz="3200" b="1" dirty="0"/>
                  <a:t> </a:t>
                </a:r>
                <a:r>
                  <a:rPr lang="he-IL" sz="3200" dirty="0"/>
                  <a:t>על-מנת לבצעם</a:t>
                </a:r>
              </a:p>
            </p:txBody>
          </p:sp>
        </mc:Choice>
        <mc:Fallback xmlns="">
          <p:sp>
            <p:nvSpPr>
              <p:cNvPr id="3" name="Content Placeholder 2">
                <a:extLst>
                  <a:ext uri="{FF2B5EF4-FFF2-40B4-BE49-F238E27FC236}">
                    <a16:creationId xmlns:a16="http://schemas.microsoft.com/office/drawing/2014/main" id="{78151A32-4CDD-49FF-B1F7-673F33737FA8}"/>
                  </a:ext>
                </a:extLst>
              </p:cNvPr>
              <p:cNvSpPr>
                <a:spLocks noGrp="1" noRot="1" noChangeAspect="1" noMove="1" noResize="1" noEditPoints="1" noAdjustHandles="1" noChangeArrowheads="1" noChangeShapeType="1" noTextEdit="1"/>
              </p:cNvSpPr>
              <p:nvPr>
                <p:ph idx="1"/>
              </p:nvPr>
            </p:nvSpPr>
            <p:spPr>
              <a:xfrm>
                <a:off x="511941" y="1974594"/>
                <a:ext cx="11168109" cy="2909774"/>
              </a:xfrm>
              <a:blipFill>
                <a:blip r:embed="rId2"/>
                <a:stretch>
                  <a:fillRect l="-1255" t="-2935" r="-1365"/>
                </a:stretch>
              </a:blipFill>
            </p:spPr>
            <p:txBody>
              <a:bodyPr/>
              <a:lstStyle/>
              <a:p>
                <a:r>
                  <a:rPr lang="en-IL">
                    <a:noFill/>
                  </a:rPr>
                  <a:t> </a:t>
                </a:r>
              </a:p>
            </p:txBody>
          </p:sp>
        </mc:Fallback>
      </mc:AlternateContent>
      <p:sp>
        <p:nvSpPr>
          <p:cNvPr id="5" name="AutoShape 2" descr="{\displaystyle \ \Omega (n\log n)}">
            <a:extLst>
              <a:ext uri="{FF2B5EF4-FFF2-40B4-BE49-F238E27FC236}">
                <a16:creationId xmlns:a16="http://schemas.microsoft.com/office/drawing/2014/main" id="{9393F178-5934-4AB9-8F21-42F2C90E6158}"/>
              </a:ext>
            </a:extLst>
          </p:cNvPr>
          <p:cNvSpPr>
            <a:spLocks noChangeAspect="1" noChangeArrowheads="1"/>
          </p:cNvSpPr>
          <p:nvPr/>
        </p:nvSpPr>
        <p:spPr bwMode="auto">
          <a:xfrm>
            <a:off x="23352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AutoShape 4" descr="{\displaystyle \ \Omega (n\log n)}">
            <a:extLst>
              <a:ext uri="{FF2B5EF4-FFF2-40B4-BE49-F238E27FC236}">
                <a16:creationId xmlns:a16="http://schemas.microsoft.com/office/drawing/2014/main" id="{95A46913-E9FF-4EC9-B32F-519E233ADB7E}"/>
              </a:ext>
            </a:extLst>
          </p:cNvPr>
          <p:cNvSpPr>
            <a:spLocks noChangeAspect="1" noChangeArrowheads="1"/>
          </p:cNvSpPr>
          <p:nvPr/>
        </p:nvSpPr>
        <p:spPr bwMode="auto">
          <a:xfrm>
            <a:off x="2487613"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6" descr="{\displaystyle \ \Omega (n\log n)}">
            <a:extLst>
              <a:ext uri="{FF2B5EF4-FFF2-40B4-BE49-F238E27FC236}">
                <a16:creationId xmlns:a16="http://schemas.microsoft.com/office/drawing/2014/main" id="{28EAA8CC-5360-46DE-97FD-BD68C6A1BCEB}"/>
              </a:ext>
            </a:extLst>
          </p:cNvPr>
          <p:cNvSpPr>
            <a:spLocks noChangeAspect="1" noChangeArrowheads="1"/>
          </p:cNvSpPr>
          <p:nvPr/>
        </p:nvSpPr>
        <p:spPr bwMode="auto">
          <a:xfrm>
            <a:off x="2640013"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ubtitle 2">
            <a:extLst>
              <a:ext uri="{FF2B5EF4-FFF2-40B4-BE49-F238E27FC236}">
                <a16:creationId xmlns:a16="http://schemas.microsoft.com/office/drawing/2014/main" id="{289EC4C7-8982-4AEC-A18D-51B107C02AD1}"/>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sp>
        <p:nvSpPr>
          <p:cNvPr id="12" name="Title 1">
            <a:extLst>
              <a:ext uri="{FF2B5EF4-FFF2-40B4-BE49-F238E27FC236}">
                <a16:creationId xmlns:a16="http://schemas.microsoft.com/office/drawing/2014/main" id="{F1CB376E-D6C4-A911-6C0B-7BE1B072DF74}"/>
              </a:ext>
            </a:extLst>
          </p:cNvPr>
          <p:cNvSpPr txBox="1">
            <a:spLocks/>
          </p:cNvSpPr>
          <p:nvPr/>
        </p:nvSpPr>
        <p:spPr>
          <a:xfrm>
            <a:off x="2908883" y="341673"/>
            <a:ext cx="6374229" cy="754955"/>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sz="6600" b="1" dirty="0">
                <a:latin typeface="Abadi" panose="020B0604020202020204" pitchFamily="34" charset="0"/>
                <a:cs typeface="+mn-cs"/>
              </a:rPr>
              <a:t>מיון מבוסס השוואות</a:t>
            </a:r>
          </a:p>
        </p:txBody>
      </p:sp>
      <p:sp>
        <p:nvSpPr>
          <p:cNvPr id="13" name="Rectangle 12">
            <a:extLst>
              <a:ext uri="{FF2B5EF4-FFF2-40B4-BE49-F238E27FC236}">
                <a16:creationId xmlns:a16="http://schemas.microsoft.com/office/drawing/2014/main" id="{02526AEA-BA64-4D0F-89A6-B83DCC454D1C}"/>
              </a:ext>
            </a:extLst>
          </p:cNvPr>
          <p:cNvSpPr/>
          <p:nvPr/>
        </p:nvSpPr>
        <p:spPr>
          <a:xfrm>
            <a:off x="4352920" y="1058575"/>
            <a:ext cx="3486153" cy="584775"/>
          </a:xfrm>
          <a:prstGeom prst="rect">
            <a:avLst/>
          </a:prstGeom>
        </p:spPr>
        <p:txBody>
          <a:bodyPr wrap="square">
            <a:spAutoFit/>
          </a:bodyPr>
          <a:lstStyle/>
          <a:p>
            <a:r>
              <a:rPr lang="en-US" sz="3200" b="1" dirty="0">
                <a:solidFill>
                  <a:srgbClr val="FFFF00"/>
                </a:solidFill>
                <a:latin typeface="+mj-lt"/>
              </a:rPr>
              <a:t>Comparison Sort</a:t>
            </a:r>
            <a:endParaRPr lang="he-IL" sz="3200" b="1" dirty="0">
              <a:solidFill>
                <a:srgbClr val="FFFF00"/>
              </a:solidFill>
              <a:latin typeface="+mj-lt"/>
            </a:endParaRPr>
          </a:p>
        </p:txBody>
      </p:sp>
    </p:spTree>
    <p:extLst>
      <p:ext uri="{BB962C8B-B14F-4D97-AF65-F5344CB8AC3E}">
        <p14:creationId xmlns:p14="http://schemas.microsoft.com/office/powerpoint/2010/main" val="10466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64CFF-D052-4AEF-9A33-823169399771}"/>
              </a:ext>
            </a:extLst>
          </p:cNvPr>
          <p:cNvSpPr>
            <a:spLocks noGrp="1"/>
          </p:cNvSpPr>
          <p:nvPr>
            <p:ph type="ctrTitle"/>
          </p:nvPr>
        </p:nvSpPr>
        <p:spPr>
          <a:xfrm>
            <a:off x="3052222" y="285790"/>
            <a:ext cx="6365352" cy="754955"/>
          </a:xfrm>
        </p:spPr>
        <p:txBody>
          <a:bodyPr>
            <a:normAutofit fontScale="90000"/>
          </a:bodyPr>
          <a:lstStyle/>
          <a:p>
            <a:r>
              <a:rPr lang="he-IL" sz="6600" b="1" dirty="0">
                <a:latin typeface="Abadi" panose="020B0604020202020204" pitchFamily="34" charset="0"/>
                <a:cs typeface="+mn-cs"/>
              </a:rPr>
              <a:t>מיון מבוסס השוואות</a:t>
            </a:r>
          </a:p>
        </p:txBody>
      </p:sp>
      <mc:AlternateContent xmlns:mc="http://schemas.openxmlformats.org/markup-compatibility/2006" xmlns:a14="http://schemas.microsoft.com/office/drawing/2010/main">
        <mc:Choice Requires="a14">
          <p:sp>
            <p:nvSpPr>
              <p:cNvPr id="7" name="Subtitle 2">
                <a:extLst>
                  <a:ext uri="{FF2B5EF4-FFF2-40B4-BE49-F238E27FC236}">
                    <a16:creationId xmlns:a16="http://schemas.microsoft.com/office/drawing/2014/main" id="{43C27E91-787E-44D4-A1DB-2D17393DFF7C}"/>
                  </a:ext>
                </a:extLst>
              </p:cNvPr>
              <p:cNvSpPr>
                <a:spLocks noGrp="1"/>
              </p:cNvSpPr>
              <p:nvPr>
                <p:ph type="subTitle" idx="1"/>
              </p:nvPr>
            </p:nvSpPr>
            <p:spPr>
              <a:xfrm>
                <a:off x="7315199" y="3632103"/>
                <a:ext cx="4008283" cy="4151260"/>
              </a:xfrm>
            </p:spPr>
            <p:txBody>
              <a:bodyPr>
                <a:normAutofit/>
              </a:bodyPr>
              <a:lstStyle/>
              <a:p>
                <a:pPr marL="342900" indent="-342900" algn="r" rtl="1">
                  <a:buFont typeface="Courier New" panose="02070309020205020404" pitchFamily="49" charset="0"/>
                  <a:buChar char="o"/>
                </a:pPr>
                <a:r>
                  <a:rPr lang="en-US" b="1" dirty="0">
                    <a:solidFill>
                      <a:srgbClr val="FFFF00"/>
                    </a:solidFill>
                  </a:rPr>
                  <a:t>Bubble Sort</a:t>
                </a:r>
                <a:r>
                  <a:rPr lang="he-IL" b="1" dirty="0">
                    <a:solidFill>
                      <a:srgbClr val="FFFF00"/>
                    </a:solidFill>
                  </a:rPr>
                  <a:t> מיון בועות</a:t>
                </a:r>
              </a:p>
              <a:p>
                <a:pPr marL="342900" indent="-342900" algn="r" rtl="1">
                  <a:buFont typeface="Courier New" panose="02070309020205020404" pitchFamily="49" charset="0"/>
                  <a:buChar char="o"/>
                </a:pPr>
                <a:r>
                  <a:rPr lang="en-US" b="1" dirty="0">
                    <a:solidFill>
                      <a:srgbClr val="FFFF00"/>
                    </a:solidFill>
                  </a:rPr>
                  <a:t>Selection Sort</a:t>
                </a:r>
                <a:r>
                  <a:rPr lang="he-IL" b="1" dirty="0">
                    <a:solidFill>
                      <a:srgbClr val="FFFF00"/>
                    </a:solidFill>
                  </a:rPr>
                  <a:t> מיון בחירה</a:t>
                </a:r>
              </a:p>
              <a:p>
                <a:pPr marL="342900" indent="-342900" algn="r" rtl="1">
                  <a:buFont typeface="Courier New" panose="02070309020205020404" pitchFamily="49" charset="0"/>
                  <a:buChar char="o"/>
                </a:pPr>
                <a:r>
                  <a:rPr lang="en-US" b="1" dirty="0">
                    <a:solidFill>
                      <a:srgbClr val="FFFF00"/>
                    </a:solidFill>
                  </a:rPr>
                  <a:t>Insertion Sort</a:t>
                </a:r>
                <a:r>
                  <a:rPr lang="he-IL" b="1" dirty="0">
                    <a:solidFill>
                      <a:srgbClr val="FFFF00"/>
                    </a:solidFill>
                  </a:rPr>
                  <a:t> מיון הכנסה</a:t>
                </a:r>
              </a:p>
              <a:p>
                <a:pPr marL="342900" indent="-342900" algn="r" rtl="1">
                  <a:buFont typeface="Courier New" panose="02070309020205020404" pitchFamily="49" charset="0"/>
                  <a:buChar char="o"/>
                </a:pPr>
                <a:r>
                  <a:rPr lang="en-US" b="1" dirty="0">
                    <a:solidFill>
                      <a:srgbClr val="FFFF00"/>
                    </a:solidFill>
                  </a:rPr>
                  <a:t>Merge Sort</a:t>
                </a:r>
                <a:r>
                  <a:rPr lang="he-IL" b="1" dirty="0">
                    <a:solidFill>
                      <a:srgbClr val="FFFF00"/>
                    </a:solidFill>
                  </a:rPr>
                  <a:t> מיון מיזוג</a:t>
                </a:r>
                <a:endParaRPr lang="en-US" b="1" dirty="0">
                  <a:solidFill>
                    <a:srgbClr val="FFFF00"/>
                  </a:solidFill>
                </a:endParaRPr>
              </a:p>
              <a:p>
                <a:pPr marL="342900" indent="-342900" algn="r" rtl="1">
                  <a:buFont typeface="Courier New" panose="02070309020205020404" pitchFamily="49" charset="0"/>
                  <a:buChar char="o"/>
                </a:pPr>
                <a:r>
                  <a:rPr lang="en-US" b="1" dirty="0">
                    <a:solidFill>
                      <a:srgbClr val="FFFF00"/>
                    </a:solidFill>
                  </a:rPr>
                  <a:t>Quick Sort</a:t>
                </a:r>
                <a:r>
                  <a:rPr lang="he-IL" b="1" dirty="0">
                    <a:solidFill>
                      <a:srgbClr val="FFFF00"/>
                    </a:solidFill>
                  </a:rPr>
                  <a:t> מיון מהיר</a:t>
                </a:r>
              </a:p>
              <a:p>
                <a:pPr algn="r" rtl="1"/>
                <a14:m>
                  <m:oMathPara xmlns:m="http://schemas.openxmlformats.org/officeDocument/2006/math">
                    <m:oMathParaPr>
                      <m:jc m:val="centerGroup"/>
                    </m:oMathParaPr>
                    <m:oMath xmlns:m="http://schemas.openxmlformats.org/officeDocument/2006/math">
                      <m:r>
                        <a:rPr lang="he-IL" sz="4000" b="1" i="1" dirty="0" smtClean="0">
                          <a:latin typeface="Cambria Math" panose="02040503050406030204" pitchFamily="18" charset="0"/>
                        </a:rPr>
                        <m:t>…</m:t>
                      </m:r>
                    </m:oMath>
                  </m:oMathPara>
                </a14:m>
                <a:endParaRPr lang="he-IL" b="1" dirty="0"/>
              </a:p>
              <a:p>
                <a:pPr algn="r" rtl="1"/>
                <a:endParaRPr lang="he-IL" b="1" dirty="0"/>
              </a:p>
            </p:txBody>
          </p:sp>
        </mc:Choice>
        <mc:Fallback xmlns="">
          <p:sp>
            <p:nvSpPr>
              <p:cNvPr id="7" name="Subtitle 2">
                <a:extLst>
                  <a:ext uri="{FF2B5EF4-FFF2-40B4-BE49-F238E27FC236}">
                    <a16:creationId xmlns:a16="http://schemas.microsoft.com/office/drawing/2014/main" id="{43C27E91-787E-44D4-A1DB-2D17393DFF7C}"/>
                  </a:ext>
                </a:extLst>
              </p:cNvPr>
              <p:cNvSpPr>
                <a:spLocks noGrp="1" noRot="1" noChangeAspect="1" noMove="1" noResize="1" noEditPoints="1" noAdjustHandles="1" noChangeArrowheads="1" noChangeShapeType="1" noTextEdit="1"/>
              </p:cNvSpPr>
              <p:nvPr>
                <p:ph type="subTitle" idx="1"/>
              </p:nvPr>
            </p:nvSpPr>
            <p:spPr>
              <a:xfrm>
                <a:off x="7315199" y="3632103"/>
                <a:ext cx="4008283" cy="4151260"/>
              </a:xfrm>
              <a:blipFill>
                <a:blip r:embed="rId2"/>
                <a:stretch>
                  <a:fillRect t="-1028" r="-608"/>
                </a:stretch>
              </a:blipFill>
            </p:spPr>
            <p:txBody>
              <a:bodyPr/>
              <a:lstStyle/>
              <a:p>
                <a:r>
                  <a:rPr lang="en-IL">
                    <a:noFill/>
                  </a:rPr>
                  <a:t> </a:t>
                </a:r>
              </a:p>
            </p:txBody>
          </p:sp>
        </mc:Fallback>
      </mc:AlternateContent>
      <p:sp>
        <p:nvSpPr>
          <p:cNvPr id="11" name="Subtitle 2">
            <a:extLst>
              <a:ext uri="{FF2B5EF4-FFF2-40B4-BE49-F238E27FC236}">
                <a16:creationId xmlns:a16="http://schemas.microsoft.com/office/drawing/2014/main" id="{0059A83D-BB62-4B5C-ACB3-8EFC618F24A6}"/>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sp>
        <p:nvSpPr>
          <p:cNvPr id="9" name="Rectangle 8">
            <a:extLst>
              <a:ext uri="{FF2B5EF4-FFF2-40B4-BE49-F238E27FC236}">
                <a16:creationId xmlns:a16="http://schemas.microsoft.com/office/drawing/2014/main" id="{2060755A-9A6E-4CD3-825C-0B64EA05F448}"/>
              </a:ext>
            </a:extLst>
          </p:cNvPr>
          <p:cNvSpPr/>
          <p:nvPr/>
        </p:nvSpPr>
        <p:spPr>
          <a:xfrm>
            <a:off x="4465936" y="965427"/>
            <a:ext cx="3537924" cy="584775"/>
          </a:xfrm>
          <a:prstGeom prst="rect">
            <a:avLst/>
          </a:prstGeom>
        </p:spPr>
        <p:txBody>
          <a:bodyPr wrap="square">
            <a:spAutoFit/>
          </a:bodyPr>
          <a:lstStyle/>
          <a:p>
            <a:r>
              <a:rPr lang="en-US" sz="3200" b="1" dirty="0">
                <a:solidFill>
                  <a:srgbClr val="FFFF00"/>
                </a:solidFill>
                <a:latin typeface="+mj-lt"/>
              </a:rPr>
              <a:t>Comparison Sort</a:t>
            </a:r>
            <a:endParaRPr lang="he-IL" sz="3200" b="1" dirty="0">
              <a:solidFill>
                <a:srgbClr val="FFFF00"/>
              </a:solidFill>
              <a:latin typeface="+mj-lt"/>
            </a:endParaRP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C54BDEC-FF7E-4013-AEEC-73F60151CF00}"/>
                  </a:ext>
                </a:extLst>
              </p:cNvPr>
              <p:cNvSpPr txBox="1">
                <a:spLocks/>
              </p:cNvSpPr>
              <p:nvPr/>
            </p:nvSpPr>
            <p:spPr>
              <a:xfrm>
                <a:off x="1662898" y="1540430"/>
                <a:ext cx="9144000" cy="1422400"/>
              </a:xfrm>
              <a:prstGeom prst="rect">
                <a:avLst/>
              </a:prstGeom>
            </p:spPr>
            <p:txBody>
              <a:bodyPr vert="horz" lIns="91440" tIns="45720" rIns="91440" bIns="45720" rtlCol="0" anchor="b">
                <a:normAutofit fontScale="97500"/>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r>
                  <a:rPr lang="he-IL" sz="3200" b="1" dirty="0">
                    <a:latin typeface="Abadi" panose="020B0604020202020204" pitchFamily="34" charset="0"/>
                    <a:cs typeface="+mn-cs"/>
                  </a:rPr>
                  <a:t>מיון מבוסס השוואות מסדר אלמנטים במערך ע"י השוואות, </a:t>
                </a:r>
                <a:r>
                  <a:rPr lang="he-IL" sz="3200" b="1" u="sng" dirty="0">
                    <a:latin typeface="Abadi" panose="020B0604020202020204" pitchFamily="34" charset="0"/>
                    <a:cs typeface="+mn-cs"/>
                  </a:rPr>
                  <a:t>בדרך כלל</a:t>
                </a:r>
                <a:r>
                  <a:rPr lang="he-IL" sz="3200" b="1" dirty="0">
                    <a:latin typeface="Abadi" panose="020B0604020202020204" pitchFamily="34" charset="0"/>
                    <a:cs typeface="+mn-cs"/>
                  </a:rPr>
                  <a:t> ע"י האופרטור </a:t>
                </a:r>
                <a14:m>
                  <m:oMath xmlns:m="http://schemas.openxmlformats.org/officeDocument/2006/math">
                    <m:r>
                      <a:rPr lang="en-US" sz="3200" b="1" i="1" smtClean="0">
                        <a:latin typeface="Cambria Math" panose="02040503050406030204" pitchFamily="18" charset="0"/>
                        <a:cs typeface="+mn-cs"/>
                      </a:rPr>
                      <m:t>≤</m:t>
                    </m:r>
                  </m:oMath>
                </a14:m>
                <a:endParaRPr lang="he-IL" sz="3200" b="1" dirty="0">
                  <a:latin typeface="Abadi" panose="020B0604020202020204" pitchFamily="34" charset="0"/>
                  <a:cs typeface="+mn-cs"/>
                </a:endParaRPr>
              </a:p>
              <a:p>
                <a:pPr marL="457200" indent="-457200" algn="r">
                  <a:buFont typeface="Arial" panose="020B0604020202020204" pitchFamily="34" charset="0"/>
                  <a:buChar char="•"/>
                </a:pPr>
                <a:endParaRPr lang="he-IL" sz="3200" b="1" dirty="0">
                  <a:latin typeface="Abadi" panose="020B0604020202020204" pitchFamily="34" charset="0"/>
                  <a:cs typeface="+mn-cs"/>
                </a:endParaRPr>
              </a:p>
            </p:txBody>
          </p:sp>
        </mc:Choice>
        <mc:Fallback xmlns="">
          <p:sp>
            <p:nvSpPr>
              <p:cNvPr id="6" name="Title 1">
                <a:extLst>
                  <a:ext uri="{FF2B5EF4-FFF2-40B4-BE49-F238E27FC236}">
                    <a16:creationId xmlns:a16="http://schemas.microsoft.com/office/drawing/2014/main" id="{AC54BDEC-FF7E-4013-AEEC-73F60151CF00}"/>
                  </a:ext>
                </a:extLst>
              </p:cNvPr>
              <p:cNvSpPr txBox="1">
                <a:spLocks noRot="1" noChangeAspect="1" noMove="1" noResize="1" noEditPoints="1" noAdjustHandles="1" noChangeArrowheads="1" noChangeShapeType="1" noTextEdit="1"/>
              </p:cNvSpPr>
              <p:nvPr/>
            </p:nvSpPr>
            <p:spPr>
              <a:xfrm>
                <a:off x="1662898" y="1540430"/>
                <a:ext cx="9144000" cy="1422400"/>
              </a:xfrm>
              <a:prstGeom prst="rect">
                <a:avLst/>
              </a:prstGeom>
              <a:blipFill>
                <a:blip r:embed="rId3"/>
                <a:stretch>
                  <a:fillRect t="-5150"/>
                </a:stretch>
              </a:blipFill>
            </p:spPr>
            <p:txBody>
              <a:bodyPr/>
              <a:lstStyle/>
              <a:p>
                <a:r>
                  <a:rPr lang="he-IL">
                    <a:noFill/>
                  </a:rPr>
                  <a:t> </a:t>
                </a:r>
              </a:p>
            </p:txBody>
          </p:sp>
        </mc:Fallback>
      </mc:AlternateContent>
      <p:sp>
        <p:nvSpPr>
          <p:cNvPr id="4" name="Rectangle 3">
            <a:extLst>
              <a:ext uri="{FF2B5EF4-FFF2-40B4-BE49-F238E27FC236}">
                <a16:creationId xmlns:a16="http://schemas.microsoft.com/office/drawing/2014/main" id="{0500E8E1-0323-4616-B03C-BB284BF70669}"/>
              </a:ext>
            </a:extLst>
          </p:cNvPr>
          <p:cNvSpPr/>
          <p:nvPr/>
        </p:nvSpPr>
        <p:spPr>
          <a:xfrm>
            <a:off x="1433496" y="3093709"/>
            <a:ext cx="3483646" cy="461665"/>
          </a:xfrm>
          <a:prstGeom prst="rect">
            <a:avLst/>
          </a:prstGeom>
        </p:spPr>
        <p:txBody>
          <a:bodyPr wrap="none">
            <a:spAutoFit/>
          </a:bodyPr>
          <a:lstStyle/>
          <a:p>
            <a:r>
              <a:rPr lang="he-IL" sz="2400" b="1" dirty="0">
                <a:solidFill>
                  <a:srgbClr val="C00000"/>
                </a:solidFill>
              </a:rPr>
              <a:t>מיונים לא מבוססי השוואות</a:t>
            </a:r>
          </a:p>
        </p:txBody>
      </p:sp>
      <p:sp>
        <p:nvSpPr>
          <p:cNvPr id="10" name="Rectangle 9">
            <a:extLst>
              <a:ext uri="{FF2B5EF4-FFF2-40B4-BE49-F238E27FC236}">
                <a16:creationId xmlns:a16="http://schemas.microsoft.com/office/drawing/2014/main" id="{C8D68A70-6798-4E2B-A3A0-5EF67A7D8330}"/>
              </a:ext>
            </a:extLst>
          </p:cNvPr>
          <p:cNvSpPr/>
          <p:nvPr/>
        </p:nvSpPr>
        <p:spPr>
          <a:xfrm>
            <a:off x="8274747" y="3093709"/>
            <a:ext cx="3066865" cy="461665"/>
          </a:xfrm>
          <a:prstGeom prst="rect">
            <a:avLst/>
          </a:prstGeom>
        </p:spPr>
        <p:txBody>
          <a:bodyPr wrap="none">
            <a:spAutoFit/>
          </a:bodyPr>
          <a:lstStyle/>
          <a:p>
            <a:r>
              <a:rPr lang="he-IL" sz="2400" b="1" dirty="0">
                <a:solidFill>
                  <a:srgbClr val="00B050"/>
                </a:solidFill>
              </a:rPr>
              <a:t>מיונים מבוססי השוואות</a:t>
            </a:r>
          </a:p>
        </p:txBody>
      </p:sp>
      <mc:AlternateContent xmlns:mc="http://schemas.openxmlformats.org/markup-compatibility/2006" xmlns:a14="http://schemas.microsoft.com/office/drawing/2010/main">
        <mc:Choice Requires="a14">
          <p:sp>
            <p:nvSpPr>
              <p:cNvPr id="12" name="Subtitle 2">
                <a:extLst>
                  <a:ext uri="{FF2B5EF4-FFF2-40B4-BE49-F238E27FC236}">
                    <a16:creationId xmlns:a16="http://schemas.microsoft.com/office/drawing/2014/main" id="{99EF151A-C650-49DD-AD6E-59D06A517CA5}"/>
                  </a:ext>
                </a:extLst>
              </p:cNvPr>
              <p:cNvSpPr txBox="1">
                <a:spLocks/>
              </p:cNvSpPr>
              <p:nvPr/>
            </p:nvSpPr>
            <p:spPr>
              <a:xfrm>
                <a:off x="1020249" y="3632103"/>
                <a:ext cx="4008283" cy="4151260"/>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r">
                  <a:buFont typeface="Courier New" panose="02070309020205020404" pitchFamily="49" charset="0"/>
                  <a:buChar char="o"/>
                </a:pPr>
                <a:r>
                  <a:rPr lang="en-US" b="1" dirty="0"/>
                  <a:t>Counting Sort</a:t>
                </a:r>
              </a:p>
              <a:p>
                <a:pPr marL="342900" indent="-342900" algn="r">
                  <a:buFont typeface="Courier New" panose="02070309020205020404" pitchFamily="49" charset="0"/>
                  <a:buChar char="o"/>
                </a:pPr>
                <a:r>
                  <a:rPr lang="en-US" b="1" dirty="0"/>
                  <a:t>Radix Sort</a:t>
                </a:r>
                <a:endParaRPr lang="he-IL" b="1" dirty="0"/>
              </a:p>
              <a:p>
                <a:pPr algn="r"/>
                <a14:m>
                  <m:oMathPara xmlns:m="http://schemas.openxmlformats.org/officeDocument/2006/math">
                    <m:oMathParaPr>
                      <m:jc m:val="centerGroup"/>
                    </m:oMathParaPr>
                    <m:oMath xmlns:m="http://schemas.openxmlformats.org/officeDocument/2006/math">
                      <m:r>
                        <a:rPr lang="he-IL" sz="4000" b="1" i="1" dirty="0">
                          <a:latin typeface="Cambria Math" panose="02040503050406030204" pitchFamily="18" charset="0"/>
                        </a:rPr>
                        <m:t>…</m:t>
                      </m:r>
                    </m:oMath>
                  </m:oMathPara>
                </a14:m>
                <a:endParaRPr lang="en-US" sz="4000" b="1" dirty="0"/>
              </a:p>
              <a:p>
                <a:pPr marL="342900" indent="-342900" algn="r">
                  <a:buFont typeface="Courier New" panose="02070309020205020404" pitchFamily="49" charset="0"/>
                  <a:buChar char="o"/>
                </a:pPr>
                <a:endParaRPr lang="he-IL" b="1" dirty="0"/>
              </a:p>
            </p:txBody>
          </p:sp>
        </mc:Choice>
        <mc:Fallback xmlns="">
          <p:sp>
            <p:nvSpPr>
              <p:cNvPr id="12" name="Subtitle 2">
                <a:extLst>
                  <a:ext uri="{FF2B5EF4-FFF2-40B4-BE49-F238E27FC236}">
                    <a16:creationId xmlns:a16="http://schemas.microsoft.com/office/drawing/2014/main" id="{99EF151A-C650-49DD-AD6E-59D06A517CA5}"/>
                  </a:ext>
                </a:extLst>
              </p:cNvPr>
              <p:cNvSpPr txBox="1">
                <a:spLocks noRot="1" noChangeAspect="1" noMove="1" noResize="1" noEditPoints="1" noAdjustHandles="1" noChangeArrowheads="1" noChangeShapeType="1" noTextEdit="1"/>
              </p:cNvSpPr>
              <p:nvPr/>
            </p:nvSpPr>
            <p:spPr>
              <a:xfrm>
                <a:off x="1020249" y="3632103"/>
                <a:ext cx="4008283" cy="4151260"/>
              </a:xfrm>
              <a:prstGeom prst="rect">
                <a:avLst/>
              </a:prstGeom>
              <a:blipFill>
                <a:blip r:embed="rId4"/>
                <a:stretch>
                  <a:fillRect t="-2056" r="-2128"/>
                </a:stretch>
              </a:blipFill>
            </p:spPr>
            <p:txBody>
              <a:bodyPr/>
              <a:lstStyle/>
              <a:p>
                <a:r>
                  <a:rPr lang="en-IL">
                    <a:noFill/>
                  </a:rPr>
                  <a:t> </a:t>
                </a:r>
              </a:p>
            </p:txBody>
          </p:sp>
        </mc:Fallback>
      </mc:AlternateContent>
      <p:sp>
        <p:nvSpPr>
          <p:cNvPr id="13" name="Subtitle 2">
            <a:extLst>
              <a:ext uri="{FF2B5EF4-FFF2-40B4-BE49-F238E27FC236}">
                <a16:creationId xmlns:a16="http://schemas.microsoft.com/office/drawing/2014/main" id="{1E879561-519E-4728-B7A9-26F906E3D454}"/>
              </a:ext>
            </a:extLst>
          </p:cNvPr>
          <p:cNvSpPr txBox="1">
            <a:spLocks/>
          </p:cNvSpPr>
          <p:nvPr/>
        </p:nvSpPr>
        <p:spPr>
          <a:xfrm>
            <a:off x="8183717" y="6546224"/>
            <a:ext cx="4008283" cy="4151260"/>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b="1" dirty="0">
                <a:solidFill>
                  <a:srgbClr val="FFFF00"/>
                </a:solidFill>
                <a:latin typeface="Cambria Math" panose="02040503050406030204" pitchFamily="18" charset="0"/>
                <a:ea typeface="Cambria Math" panose="02040503050406030204" pitchFamily="18" charset="0"/>
              </a:rPr>
              <a:t> ∎</a:t>
            </a:r>
            <a:r>
              <a:rPr lang="he-IL" sz="1600" b="1" dirty="0">
                <a:solidFill>
                  <a:srgbClr val="FFFF00"/>
                </a:solidFill>
                <a:latin typeface="Cambria Math" panose="02040503050406030204" pitchFamily="18" charset="0"/>
                <a:ea typeface="Cambria Math" panose="02040503050406030204" pitchFamily="18" charset="0"/>
              </a:rPr>
              <a:t> נלמד בתרגולים קודמים</a:t>
            </a:r>
            <a:endParaRPr lang="he-IL" sz="1600" b="1" dirty="0"/>
          </a:p>
        </p:txBody>
      </p:sp>
    </p:spTree>
    <p:extLst>
      <p:ext uri="{BB962C8B-B14F-4D97-AF65-F5344CB8AC3E}">
        <p14:creationId xmlns:p14="http://schemas.microsoft.com/office/powerpoint/2010/main" val="205741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a:xfrm>
            <a:off x="838200" y="1982170"/>
            <a:ext cx="10515600" cy="1325563"/>
          </a:xfrm>
        </p:spPr>
        <p:txBody>
          <a:bodyPr>
            <a:normAutofit/>
          </a:bodyPr>
          <a:lstStyle/>
          <a:p>
            <a:pPr algn="ctr"/>
            <a:r>
              <a:rPr lang="he-IL" sz="6600" dirty="0">
                <a:cs typeface="+mn-cs"/>
              </a:rPr>
              <a:t>מיונים לינארים</a:t>
            </a: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sp>
        <p:nvSpPr>
          <p:cNvPr id="7" name="Rectangle 6">
            <a:extLst>
              <a:ext uri="{FF2B5EF4-FFF2-40B4-BE49-F238E27FC236}">
                <a16:creationId xmlns:a16="http://schemas.microsoft.com/office/drawing/2014/main" id="{E37855FC-7FEE-47DC-A6A9-1AE1B0FE0990}"/>
              </a:ext>
            </a:extLst>
          </p:cNvPr>
          <p:cNvSpPr/>
          <p:nvPr/>
        </p:nvSpPr>
        <p:spPr>
          <a:xfrm>
            <a:off x="1695650" y="3550268"/>
            <a:ext cx="8800699" cy="646331"/>
          </a:xfrm>
          <a:prstGeom prst="rect">
            <a:avLst/>
          </a:prstGeom>
        </p:spPr>
        <p:txBody>
          <a:bodyPr wrap="square">
            <a:spAutoFit/>
          </a:bodyPr>
          <a:lstStyle/>
          <a:p>
            <a:pPr algn="ctr"/>
            <a:r>
              <a:rPr lang="he-IL" dirty="0">
                <a:latin typeface="Arial" panose="020B0604020202020204" pitchFamily="34" charset="0"/>
              </a:rPr>
              <a:t>המחיר ליעילות זו היא אובדן כלליות. יעילות זו מושגת בעזרת הנחות נוקשות למדי לגבי הקלט. </a:t>
            </a:r>
            <a:r>
              <a:rPr lang="he-IL" b="1" dirty="0">
                <a:latin typeface="Arial" panose="020B0604020202020204" pitchFamily="34" charset="0"/>
              </a:rPr>
              <a:t>שינויים בקלט יכולים לגרום לאלגוריתמים לא לעבוד כלל</a:t>
            </a:r>
            <a:r>
              <a:rPr lang="he-IL" dirty="0">
                <a:latin typeface="Arial" panose="020B0604020202020204" pitchFamily="34" charset="0"/>
              </a:rPr>
              <a:t>, או לעבוד בסיבוכיות גבוהה מאד.</a:t>
            </a:r>
            <a:endParaRPr lang="he-IL" dirty="0"/>
          </a:p>
        </p:txBody>
      </p:sp>
    </p:spTree>
    <p:extLst>
      <p:ext uri="{BB962C8B-B14F-4D97-AF65-F5344CB8AC3E}">
        <p14:creationId xmlns:p14="http://schemas.microsoft.com/office/powerpoint/2010/main" val="243381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a:xfrm>
            <a:off x="2843521" y="452718"/>
            <a:ext cx="6504957" cy="705068"/>
          </a:xfrm>
        </p:spPr>
        <p:txBody>
          <a:bodyPr/>
          <a:lstStyle/>
          <a:p>
            <a:pPr algn="ctr" rtl="1"/>
            <a:r>
              <a:rPr lang="en-US" dirty="0"/>
              <a:t>Counting  Sort </a:t>
            </a:r>
            <a:r>
              <a:rPr lang="he-IL" dirty="0"/>
              <a:t> - </a:t>
            </a:r>
            <a:r>
              <a:rPr lang="he-IL" dirty="0">
                <a:cs typeface="+mn-cs"/>
              </a:rPr>
              <a:t>מיון מנייה</a:t>
            </a:r>
            <a:br>
              <a:rPr lang="he-IL" dirty="0">
                <a:cs typeface="+mn-cs"/>
              </a:rPr>
            </a:br>
            <a:endParaRPr lang="he-IL" dirty="0">
              <a:cs typeface="+mn-cs"/>
            </a:endParaRP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4115468"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1400" dirty="0"/>
              <a:t>צבי מינץ</a:t>
            </a:r>
          </a:p>
        </p:txBody>
      </p:sp>
      <p:sp>
        <p:nvSpPr>
          <p:cNvPr id="3" name="Rectangle 2">
            <a:extLst>
              <a:ext uri="{FF2B5EF4-FFF2-40B4-BE49-F238E27FC236}">
                <a16:creationId xmlns:a16="http://schemas.microsoft.com/office/drawing/2014/main" id="{02549046-D38E-4BCE-9512-870AD0A05AF1}"/>
              </a:ext>
            </a:extLst>
          </p:cNvPr>
          <p:cNvSpPr/>
          <p:nvPr/>
        </p:nvSpPr>
        <p:spPr>
          <a:xfrm>
            <a:off x="1466248" y="1157786"/>
            <a:ext cx="9259502" cy="1384995"/>
          </a:xfrm>
          <a:prstGeom prst="rect">
            <a:avLst/>
          </a:prstGeom>
        </p:spPr>
        <p:txBody>
          <a:bodyPr wrap="square">
            <a:spAutoFit/>
          </a:bodyPr>
          <a:lstStyle/>
          <a:p>
            <a:pPr algn="ctr"/>
            <a:r>
              <a:rPr lang="he-IL" sz="2800" dirty="0"/>
              <a:t>אלגוריתם מיון עבור מספרים שלמים המתבסס על </a:t>
            </a:r>
            <a:r>
              <a:rPr lang="he-IL" sz="2800" b="1" u="sng" dirty="0"/>
              <a:t>העובדה שהמספרים נמצאים בטווח חסום</a:t>
            </a:r>
            <a:r>
              <a:rPr lang="he-IL" sz="2800" b="1" dirty="0"/>
              <a:t> </a:t>
            </a:r>
            <a:r>
              <a:rPr lang="he-IL" sz="2800" dirty="0"/>
              <a:t>כדי לבצע את המיון בזמן מהיר יותר מזה שמסוגלים לו אלגוריתמי המיון הכלליים. </a:t>
            </a:r>
          </a:p>
        </p:txBody>
      </p:sp>
      <p:sp>
        <p:nvSpPr>
          <p:cNvPr id="4" name="Rectangle 3">
            <a:extLst>
              <a:ext uri="{FF2B5EF4-FFF2-40B4-BE49-F238E27FC236}">
                <a16:creationId xmlns:a16="http://schemas.microsoft.com/office/drawing/2014/main" id="{D136F8E7-0A37-411B-AB81-D032F7557BAE}"/>
              </a:ext>
            </a:extLst>
          </p:cNvPr>
          <p:cNvSpPr/>
          <p:nvPr/>
        </p:nvSpPr>
        <p:spPr>
          <a:xfrm>
            <a:off x="4715653" y="2786184"/>
            <a:ext cx="2760692" cy="461665"/>
          </a:xfrm>
          <a:prstGeom prst="rect">
            <a:avLst/>
          </a:prstGeom>
        </p:spPr>
        <p:txBody>
          <a:bodyPr wrap="none">
            <a:spAutoFit/>
          </a:bodyPr>
          <a:lstStyle/>
          <a:p>
            <a:r>
              <a:rPr lang="he-IL" sz="2400" b="1" dirty="0"/>
              <a:t>קלט: </a:t>
            </a:r>
            <a:r>
              <a:rPr lang="he-IL" sz="2400" dirty="0"/>
              <a:t>מערך חד-מימדי</a:t>
            </a:r>
          </a:p>
        </p:txBody>
      </p:sp>
      <p:sp>
        <p:nvSpPr>
          <p:cNvPr id="6" name="Rectangle 5">
            <a:extLst>
              <a:ext uri="{FF2B5EF4-FFF2-40B4-BE49-F238E27FC236}">
                <a16:creationId xmlns:a16="http://schemas.microsoft.com/office/drawing/2014/main" id="{7519FA45-AD7F-4EB9-9C09-D33EA6BAE4F6}"/>
              </a:ext>
            </a:extLst>
          </p:cNvPr>
          <p:cNvSpPr/>
          <p:nvPr/>
        </p:nvSpPr>
        <p:spPr>
          <a:xfrm>
            <a:off x="4344558" y="3198167"/>
            <a:ext cx="3502882" cy="461665"/>
          </a:xfrm>
          <a:prstGeom prst="rect">
            <a:avLst/>
          </a:prstGeom>
        </p:spPr>
        <p:txBody>
          <a:bodyPr wrap="none">
            <a:spAutoFit/>
          </a:bodyPr>
          <a:lstStyle/>
          <a:p>
            <a:r>
              <a:rPr lang="he-IL" sz="2400" b="1" dirty="0"/>
              <a:t>פלט</a:t>
            </a:r>
            <a:r>
              <a:rPr lang="he-IL" sz="2400" dirty="0"/>
              <a:t>: מערך חד-מימדי ממויין</a:t>
            </a:r>
          </a:p>
        </p:txBody>
      </p:sp>
    </p:spTree>
    <p:extLst>
      <p:ext uri="{BB962C8B-B14F-4D97-AF65-F5344CB8AC3E}">
        <p14:creationId xmlns:p14="http://schemas.microsoft.com/office/powerpoint/2010/main" val="243977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CB2-03BA-4928-8F73-D0F94BEE82B2}"/>
              </a:ext>
            </a:extLst>
          </p:cNvPr>
          <p:cNvSpPr>
            <a:spLocks noGrp="1"/>
          </p:cNvSpPr>
          <p:nvPr>
            <p:ph type="title"/>
          </p:nvPr>
        </p:nvSpPr>
        <p:spPr/>
        <p:txBody>
          <a:bodyPr/>
          <a:lstStyle/>
          <a:p>
            <a:pPr algn="ctr" rtl="1"/>
            <a:r>
              <a:rPr lang="en-US" dirty="0"/>
              <a:t>Counting  Sort </a:t>
            </a:r>
            <a:r>
              <a:rPr lang="he-IL" dirty="0"/>
              <a:t> - </a:t>
            </a:r>
            <a:r>
              <a:rPr lang="he-IL" dirty="0">
                <a:cs typeface="+mn-cs"/>
              </a:rPr>
              <a:t>מיון מנייה</a:t>
            </a:r>
            <a:br>
              <a:rPr lang="he-IL" dirty="0">
                <a:cs typeface="+mn-cs"/>
              </a:rPr>
            </a:br>
            <a:endParaRPr lang="he-IL" dirty="0">
              <a:cs typeface="+mn-cs"/>
            </a:endParaRPr>
          </a:p>
        </p:txBody>
      </p:sp>
      <p:sp>
        <p:nvSpPr>
          <p:cNvPr id="5" name="Subtitle 2">
            <a:extLst>
              <a:ext uri="{FF2B5EF4-FFF2-40B4-BE49-F238E27FC236}">
                <a16:creationId xmlns:a16="http://schemas.microsoft.com/office/drawing/2014/main" id="{2C58A680-196B-4A60-AEEB-39CDA2F5842A}"/>
              </a:ext>
            </a:extLst>
          </p:cNvPr>
          <p:cNvSpPr txBox="1">
            <a:spLocks/>
          </p:cNvSpPr>
          <p:nvPr/>
        </p:nvSpPr>
        <p:spPr>
          <a:xfrm>
            <a:off x="7136464" y="6546224"/>
            <a:ext cx="9144000" cy="165576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he-IL" sz="14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00A3A00-7DED-495C-8CB0-D7CBB7166D6A}"/>
                  </a:ext>
                </a:extLst>
              </p:cNvPr>
              <p:cNvSpPr/>
              <p:nvPr/>
            </p:nvSpPr>
            <p:spPr>
              <a:xfrm>
                <a:off x="244866" y="1717313"/>
                <a:ext cx="7798303" cy="5078313"/>
              </a:xfrm>
              <a:prstGeom prst="rect">
                <a:avLst/>
              </a:prstGeom>
            </p:spPr>
            <p:txBody>
              <a:bodyPr wrap="square">
                <a:spAutoFit/>
              </a:bodyPr>
              <a:lstStyle/>
              <a:p>
                <a:r>
                  <a:rPr lang="en-US" b="1" u="sng" dirty="0"/>
                  <a:t>Counting-Sort (A, B, k)</a:t>
                </a:r>
              </a:p>
              <a:p>
                <a:r>
                  <a:rPr lang="en-US" dirty="0"/>
                  <a:t>max ← max value in A</a:t>
                </a:r>
              </a:p>
              <a:p>
                <a:r>
                  <a:rPr lang="en-US" dirty="0"/>
                  <a:t>min ← min value in A</a:t>
                </a:r>
              </a:p>
              <a:p>
                <a:r>
                  <a:rPr lang="en-US" dirty="0"/>
                  <a:t>Initialize C[ </a:t>
                </a:r>
                <a:r>
                  <a:rPr lang="en-US" dirty="0">
                    <a:solidFill>
                      <a:srgbClr val="00B0F0"/>
                    </a:solidFill>
                  </a:rPr>
                  <a:t>max – min + 1 </a:t>
                </a:r>
                <a:r>
                  <a:rPr lang="en-US" dirty="0"/>
                  <a:t>] s.t C[</a:t>
                </a:r>
                <a:r>
                  <a:rPr lang="en-US" dirty="0" err="1"/>
                  <a:t>i</a:t>
                </a:r>
                <a:r>
                  <a:rPr lang="en-US" dirty="0"/>
                  <a:t>] = 0 for all </a:t>
                </a:r>
                <a14:m>
                  <m:oMath xmlns:m="http://schemas.openxmlformats.org/officeDocument/2006/math">
                    <m:r>
                      <a:rPr lang="en-US" b="0" i="1" smtClean="0">
                        <a:latin typeface="Cambria Math" panose="02040503050406030204" pitchFamily="18" charset="0"/>
                      </a:rPr>
                      <m:t>𝑖</m:t>
                    </m:r>
                  </m:oMath>
                </a14:m>
                <a:endParaRPr lang="en-US" b="0" dirty="0"/>
              </a:p>
              <a:p>
                <a:endParaRPr lang="en-US" b="0" dirty="0"/>
              </a:p>
              <a:p>
                <a:r>
                  <a:rPr lang="en-US" dirty="0"/>
                  <a:t>for i ← 0 to n </a:t>
                </a:r>
              </a:p>
              <a:p>
                <a:r>
                  <a:rPr lang="en-US" dirty="0"/>
                  <a:t>	C[ A[</a:t>
                </a:r>
                <a:r>
                  <a:rPr lang="en-US" dirty="0" err="1"/>
                  <a:t>i</a:t>
                </a:r>
                <a:r>
                  <a:rPr lang="en-US" dirty="0"/>
                  <a:t>] - min ] ← C[A[</a:t>
                </a:r>
                <a:r>
                  <a:rPr lang="en-US" dirty="0" err="1"/>
                  <a:t>i</a:t>
                </a:r>
                <a:r>
                  <a:rPr lang="en-US" dirty="0"/>
                  <a:t>] - min] + 1 </a:t>
                </a:r>
              </a:p>
              <a:p>
                <a:endParaRPr lang="en-US" dirty="0"/>
              </a:p>
              <a:p>
                <a:r>
                  <a:rPr lang="en-US" dirty="0"/>
                  <a:t>for </a:t>
                </a:r>
                <a:r>
                  <a:rPr lang="en-US" dirty="0" err="1"/>
                  <a:t>i</a:t>
                </a:r>
                <a:r>
                  <a:rPr lang="en-US" dirty="0"/>
                  <a:t> ← 1 to k </a:t>
                </a:r>
              </a:p>
              <a:p>
                <a:r>
                  <a:rPr lang="en-US" dirty="0"/>
                  <a:t>	C[</a:t>
                </a:r>
                <a:r>
                  <a:rPr lang="en-US" dirty="0" err="1"/>
                  <a:t>i</a:t>
                </a:r>
                <a:r>
                  <a:rPr lang="en-US" dirty="0"/>
                  <a:t>] ← C[</a:t>
                </a:r>
                <a:r>
                  <a:rPr lang="en-US" dirty="0" err="1"/>
                  <a:t>i</a:t>
                </a:r>
                <a:r>
                  <a:rPr lang="en-US" dirty="0"/>
                  <a:t>] + C[i-1] // C[</a:t>
                </a:r>
                <a:r>
                  <a:rPr lang="en-US" dirty="0" err="1"/>
                  <a:t>i</a:t>
                </a:r>
                <a:r>
                  <a:rPr lang="en-US" dirty="0"/>
                  <a:t>] </a:t>
                </a:r>
              </a:p>
              <a:p>
                <a:endParaRPr lang="en-US" dirty="0"/>
              </a:p>
              <a:p>
                <a:r>
                  <a:rPr lang="en-US" dirty="0"/>
                  <a:t>Initialize B[</a:t>
                </a:r>
                <a:r>
                  <a:rPr lang="en-US" dirty="0" err="1"/>
                  <a:t>len</a:t>
                </a:r>
                <a:r>
                  <a:rPr lang="en-US" dirty="0"/>
                  <a:t>(A)] s.t B[</a:t>
                </a:r>
                <a:r>
                  <a:rPr lang="en-US" dirty="0" err="1"/>
                  <a:t>i</a:t>
                </a:r>
                <a:r>
                  <a:rPr lang="en-US" dirty="0"/>
                  <a:t>] = 0 for all I</a:t>
                </a:r>
              </a:p>
              <a:p>
                <a:endParaRPr lang="en-US" dirty="0"/>
              </a:p>
              <a:p>
                <a:r>
                  <a:rPr lang="en-US" b="1" dirty="0"/>
                  <a:t>for j ← n </a:t>
                </a:r>
                <a:r>
                  <a:rPr lang="en-US" b="1" dirty="0" err="1"/>
                  <a:t>downto</a:t>
                </a:r>
                <a:r>
                  <a:rPr lang="en-US" b="1" dirty="0"/>
                  <a:t> </a:t>
                </a:r>
                <a:r>
                  <a:rPr lang="he-IL" b="1" dirty="0"/>
                  <a:t>0</a:t>
                </a:r>
                <a:r>
                  <a:rPr lang="en-US" b="1" dirty="0"/>
                  <a:t> </a:t>
                </a:r>
                <a:endParaRPr lang="he-IL" b="1" dirty="0"/>
              </a:p>
              <a:p>
                <a:r>
                  <a:rPr lang="he-IL" b="1" dirty="0"/>
                  <a:t>	</a:t>
                </a:r>
                <a:r>
                  <a:rPr lang="en-US" dirty="0"/>
                  <a:t>C[A[j] - min] ← C[A[j] - min] - 1 </a:t>
                </a:r>
                <a:endParaRPr lang="en-US" b="1" dirty="0"/>
              </a:p>
              <a:p>
                <a:r>
                  <a:rPr lang="en-US" dirty="0"/>
                  <a:t>	B[C[A[j] - min]] ← A[j] </a:t>
                </a:r>
              </a:p>
              <a:p>
                <a:r>
                  <a:rPr lang="en-US" dirty="0"/>
                  <a:t>	</a:t>
                </a:r>
              </a:p>
              <a:p>
                <a:r>
                  <a:rPr lang="en-US" dirty="0"/>
                  <a:t>return B</a:t>
                </a:r>
                <a:endParaRPr lang="he-IL" dirty="0"/>
              </a:p>
            </p:txBody>
          </p:sp>
        </mc:Choice>
        <mc:Fallback xmlns="">
          <p:sp>
            <p:nvSpPr>
              <p:cNvPr id="8" name="Rectangle 7">
                <a:extLst>
                  <a:ext uri="{FF2B5EF4-FFF2-40B4-BE49-F238E27FC236}">
                    <a16:creationId xmlns:a16="http://schemas.microsoft.com/office/drawing/2014/main" id="{D00A3A00-7DED-495C-8CB0-D7CBB7166D6A}"/>
                  </a:ext>
                </a:extLst>
              </p:cNvPr>
              <p:cNvSpPr>
                <a:spLocks noRot="1" noChangeAspect="1" noMove="1" noResize="1" noEditPoints="1" noAdjustHandles="1" noChangeArrowheads="1" noChangeShapeType="1" noTextEdit="1"/>
              </p:cNvSpPr>
              <p:nvPr/>
            </p:nvSpPr>
            <p:spPr>
              <a:xfrm>
                <a:off x="244866" y="1717313"/>
                <a:ext cx="7798303" cy="5078313"/>
              </a:xfrm>
              <a:prstGeom prst="rect">
                <a:avLst/>
              </a:prstGeom>
              <a:blipFill>
                <a:blip r:embed="rId2"/>
                <a:stretch>
                  <a:fillRect l="-625" t="-720" b="-96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B679B12-4491-4480-93F7-E18C87280DA5}"/>
                  </a:ext>
                </a:extLst>
              </p:cNvPr>
              <p:cNvSpPr/>
              <p:nvPr/>
            </p:nvSpPr>
            <p:spPr>
              <a:xfrm>
                <a:off x="3716823" y="1012313"/>
                <a:ext cx="8230311" cy="1312219"/>
              </a:xfrm>
              <a:prstGeom prst="rect">
                <a:avLst/>
              </a:prstGeom>
            </p:spPr>
            <p:txBody>
              <a:bodyPr wrap="square">
                <a:spAutoFit/>
              </a:bodyPr>
              <a:lstStyle/>
              <a:p>
                <a:pPr algn="r" rtl="1"/>
                <a:r>
                  <a:rPr lang="en-US" sz="2400" dirty="0">
                    <a:solidFill>
                      <a:srgbClr val="FFFF00"/>
                    </a:solidFill>
                  </a:rPr>
                  <a:t>A</a:t>
                </a:r>
                <a:r>
                  <a:rPr lang="he-IL" sz="2400" dirty="0">
                    <a:solidFill>
                      <a:srgbClr val="FFFF00"/>
                    </a:solidFill>
                  </a:rPr>
                  <a:t> </a:t>
                </a:r>
                <a:r>
                  <a:rPr lang="he-IL" sz="2400" dirty="0"/>
                  <a:t>מערך קלט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FF0000"/>
                    </a:solidFill>
                  </a:rPr>
                  <a:t>B</a:t>
                </a:r>
                <a:r>
                  <a:rPr lang="he-IL" sz="2400" dirty="0"/>
                  <a:t> פלט האלגוריתם – מערך ממויין בגודל </a:t>
                </a:r>
                <a14:m>
                  <m:oMath xmlns:m="http://schemas.openxmlformats.org/officeDocument/2006/math">
                    <m:r>
                      <a:rPr lang="en-US" sz="2400" b="0" i="1" smtClean="0">
                        <a:latin typeface="Cambria Math" panose="02040503050406030204" pitchFamily="18" charset="0"/>
                      </a:rPr>
                      <m:t>𝑛</m:t>
                    </m:r>
                  </m:oMath>
                </a14:m>
                <a:endParaRPr lang="en-US" sz="2400" b="0" dirty="0"/>
              </a:p>
              <a:p>
                <a:pPr algn="r" rtl="1"/>
                <a:r>
                  <a:rPr lang="en-US" sz="2400" dirty="0">
                    <a:solidFill>
                      <a:srgbClr val="00B050"/>
                    </a:solidFill>
                  </a:rPr>
                  <a:t>C</a:t>
                </a:r>
                <a:r>
                  <a:rPr lang="he-IL" sz="2400" dirty="0">
                    <a:solidFill>
                      <a:srgbClr val="00B050"/>
                    </a:solidFill>
                  </a:rPr>
                  <a:t> </a:t>
                </a:r>
                <a:r>
                  <a:rPr lang="he-IL" sz="2400" dirty="0"/>
                  <a:t>– מערך עזר בגודל </a:t>
                </a:r>
                <a14:m>
                  <m:oMath xmlns:m="http://schemas.openxmlformats.org/officeDocument/2006/math">
                    <m:r>
                      <a:rPr lang="en-US" sz="2400" b="0" i="1" smtClean="0">
                        <a:latin typeface="Cambria Math" panose="02040503050406030204" pitchFamily="18" charset="0"/>
                      </a:rPr>
                      <m:t>𝑘</m:t>
                    </m:r>
                  </m:oMath>
                </a14:m>
                <a:r>
                  <a:rPr lang="he-IL" sz="2400" dirty="0"/>
                  <a:t> כאשר </a:t>
                </a:r>
                <a14:m>
                  <m:oMath xmlns:m="http://schemas.openxmlformats.org/officeDocument/2006/math">
                    <m:r>
                      <a:rPr lang="en-US" sz="2400" b="0" i="1" smtClean="0">
                        <a:solidFill>
                          <a:srgbClr val="00B0F0"/>
                        </a:solidFill>
                        <a:latin typeface="Cambria Math" panose="02040503050406030204" pitchFamily="18" charset="0"/>
                      </a:rPr>
                      <m:t>𝑘</m:t>
                    </m:r>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𝐴</m:t>
                            </m:r>
                          </m:lim>
                        </m:limLow>
                      </m:fName>
                      <m:e>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𝐴</m:t>
                                </m:r>
                              </m:lim>
                            </m:limLow>
                          </m:fName>
                          <m:e>
                            <m:r>
                              <a:rPr lang="en-US" sz="2400" i="1">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 </m:t>
                            </m:r>
                          </m:e>
                        </m:func>
                      </m:e>
                    </m:func>
                  </m:oMath>
                </a14:m>
                <a:endParaRPr lang="en-US" sz="2400" dirty="0"/>
              </a:p>
            </p:txBody>
          </p:sp>
        </mc:Choice>
        <mc:Fallback xmlns="">
          <p:sp>
            <p:nvSpPr>
              <p:cNvPr id="6" name="Rectangle 5">
                <a:extLst>
                  <a:ext uri="{FF2B5EF4-FFF2-40B4-BE49-F238E27FC236}">
                    <a16:creationId xmlns:a16="http://schemas.microsoft.com/office/drawing/2014/main" id="{6B679B12-4491-4480-93F7-E18C87280DA5}"/>
                  </a:ext>
                </a:extLst>
              </p:cNvPr>
              <p:cNvSpPr>
                <a:spLocks noRot="1" noChangeAspect="1" noMove="1" noResize="1" noEditPoints="1" noAdjustHandles="1" noChangeArrowheads="1" noChangeShapeType="1" noTextEdit="1"/>
              </p:cNvSpPr>
              <p:nvPr/>
            </p:nvSpPr>
            <p:spPr>
              <a:xfrm>
                <a:off x="3716823" y="1012313"/>
                <a:ext cx="8230311" cy="1312219"/>
              </a:xfrm>
              <a:prstGeom prst="rect">
                <a:avLst/>
              </a:prstGeom>
              <a:blipFill>
                <a:blip r:embed="rId3"/>
                <a:stretch>
                  <a:fillRect t="-4186" r="-1185" b="-186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5BC3A6E-38B9-4860-8BEC-32987868C276}"/>
                  </a:ext>
                </a:extLst>
              </p:cNvPr>
              <p:cNvSpPr/>
              <p:nvPr/>
            </p:nvSpPr>
            <p:spPr>
              <a:xfrm>
                <a:off x="4196820" y="3348883"/>
                <a:ext cx="5052986" cy="369332"/>
              </a:xfrm>
              <a:prstGeom prst="rect">
                <a:avLst/>
              </a:prstGeom>
            </p:spPr>
            <p:txBody>
              <a:bodyPr wrap="none">
                <a:spAutoFit/>
              </a:bodyPr>
              <a:lstStyle/>
              <a:p>
                <a:pPr algn="r" rtl="1"/>
                <a:r>
                  <a:rPr lang="he-IL" b="1" dirty="0">
                    <a:solidFill>
                      <a:srgbClr val="4BC9E7"/>
                    </a:solidFill>
                  </a:rPr>
                  <a:t>כעת </a:t>
                </a:r>
                <a:r>
                  <a:rPr lang="en-US" b="1" dirty="0">
                    <a:solidFill>
                      <a:srgbClr val="4BC9E7"/>
                    </a:solidFill>
                  </a:rPr>
                  <a:t>C[</a:t>
                </a:r>
                <a:r>
                  <a:rPr lang="en-US" b="1" dirty="0" err="1">
                    <a:solidFill>
                      <a:srgbClr val="4BC9E7"/>
                    </a:solidFill>
                  </a:rPr>
                  <a:t>i</a:t>
                </a:r>
                <a:r>
                  <a:rPr lang="en-US" b="1" dirty="0">
                    <a:solidFill>
                      <a:srgbClr val="4BC9E7"/>
                    </a:solidFill>
                  </a:rPr>
                  <a:t>]</a:t>
                </a:r>
                <a:r>
                  <a:rPr lang="he-IL" b="1" dirty="0">
                    <a:solidFill>
                      <a:srgbClr val="4BC9E7"/>
                    </a:solidFill>
                  </a:rPr>
                  <a:t> מחזיק בתוכו את כמות החזרות של </a:t>
                </a:r>
                <a14:m>
                  <m:oMath xmlns:m="http://schemas.openxmlformats.org/officeDocument/2006/math">
                    <m:r>
                      <a:rPr lang="en-US" b="1" i="1">
                        <a:solidFill>
                          <a:srgbClr val="4BC9E7"/>
                        </a:solidFill>
                        <a:latin typeface="Cambria Math" panose="02040503050406030204" pitchFamily="18" charset="0"/>
                      </a:rPr>
                      <m:t>𝒊</m:t>
                    </m:r>
                  </m:oMath>
                </a14:m>
                <a:r>
                  <a:rPr lang="he-IL" b="1" dirty="0">
                    <a:solidFill>
                      <a:srgbClr val="4BC9E7"/>
                    </a:solidFill>
                  </a:rPr>
                  <a:t> ב</a:t>
                </a:r>
                <a:r>
                  <a:rPr lang="en-US" b="1" dirty="0">
                    <a:solidFill>
                      <a:srgbClr val="4BC9E7"/>
                    </a:solidFill>
                  </a:rPr>
                  <a:t>// </a:t>
                </a:r>
                <a14:m>
                  <m:oMath xmlns:m="http://schemas.openxmlformats.org/officeDocument/2006/math">
                    <m:r>
                      <a:rPr lang="en-US" b="1" i="1" dirty="0">
                        <a:solidFill>
                          <a:srgbClr val="4BC9E7"/>
                        </a:solidFill>
                        <a:latin typeface="Cambria Math" panose="02040503050406030204" pitchFamily="18" charset="0"/>
                      </a:rPr>
                      <m:t>𝑨</m:t>
                    </m:r>
                  </m:oMath>
                </a14:m>
                <a:endParaRPr lang="en-US" b="1" dirty="0">
                  <a:solidFill>
                    <a:srgbClr val="4BC9E7"/>
                  </a:solidFill>
                </a:endParaRPr>
              </a:p>
            </p:txBody>
          </p:sp>
        </mc:Choice>
        <mc:Fallback xmlns="">
          <p:sp>
            <p:nvSpPr>
              <p:cNvPr id="3" name="Rectangle 2">
                <a:extLst>
                  <a:ext uri="{FF2B5EF4-FFF2-40B4-BE49-F238E27FC236}">
                    <a16:creationId xmlns:a16="http://schemas.microsoft.com/office/drawing/2014/main" id="{D5BC3A6E-38B9-4860-8BEC-32987868C276}"/>
                  </a:ext>
                </a:extLst>
              </p:cNvPr>
              <p:cNvSpPr>
                <a:spLocks noRot="1" noChangeAspect="1" noMove="1" noResize="1" noEditPoints="1" noAdjustHandles="1" noChangeArrowheads="1" noChangeShapeType="1" noTextEdit="1"/>
              </p:cNvSpPr>
              <p:nvPr/>
            </p:nvSpPr>
            <p:spPr>
              <a:xfrm>
                <a:off x="4196820" y="3348883"/>
                <a:ext cx="5052986" cy="369332"/>
              </a:xfrm>
              <a:prstGeom prst="rect">
                <a:avLst/>
              </a:prstGeom>
              <a:blipFill>
                <a:blip r:embed="rId4"/>
                <a:stretch>
                  <a:fillRect t="-8197" r="-1086" b="-2623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8ABBCF5-30D7-4869-87BA-4D7AE164195A}"/>
                  </a:ext>
                </a:extLst>
              </p:cNvPr>
              <p:cNvSpPr/>
              <p:nvPr/>
            </p:nvSpPr>
            <p:spPr>
              <a:xfrm>
                <a:off x="3471606" y="4190747"/>
                <a:ext cx="6718507" cy="369332"/>
              </a:xfrm>
              <a:prstGeom prst="rect">
                <a:avLst/>
              </a:prstGeom>
            </p:spPr>
            <p:txBody>
              <a:bodyPr wrap="none">
                <a:spAutoFit/>
              </a:bodyPr>
              <a:lstStyle/>
              <a:p>
                <a:pPr algn="r" rtl="1"/>
                <a:r>
                  <a:rPr lang="he-IL" b="1" dirty="0">
                    <a:solidFill>
                      <a:srgbClr val="4BC9E7"/>
                    </a:solidFill>
                  </a:rPr>
                  <a:t>כעת </a:t>
                </a:r>
                <a:r>
                  <a:rPr lang="en-US" b="1" dirty="0">
                    <a:solidFill>
                      <a:srgbClr val="4BC9E7"/>
                    </a:solidFill>
                  </a:rPr>
                  <a:t>C[</a:t>
                </a:r>
                <a:r>
                  <a:rPr lang="en-US" b="1" dirty="0" err="1">
                    <a:solidFill>
                      <a:srgbClr val="4BC9E7"/>
                    </a:solidFill>
                  </a:rPr>
                  <a:t>i</a:t>
                </a:r>
                <a:r>
                  <a:rPr lang="en-US" b="1" dirty="0">
                    <a:solidFill>
                      <a:srgbClr val="4BC9E7"/>
                    </a:solidFill>
                  </a:rPr>
                  <a:t>]</a:t>
                </a:r>
                <a:r>
                  <a:rPr lang="he-IL" b="1" dirty="0">
                    <a:solidFill>
                      <a:srgbClr val="4BC9E7"/>
                    </a:solidFill>
                  </a:rPr>
                  <a:t> מחזיק בתוכו את כמות האיברים אשר קטנים שווים ל- </a:t>
                </a:r>
                <a14:m>
                  <m:oMath xmlns:m="http://schemas.openxmlformats.org/officeDocument/2006/math">
                    <m:r>
                      <a:rPr lang="en-US" b="1" i="1">
                        <a:solidFill>
                          <a:srgbClr val="4BC9E7"/>
                        </a:solidFill>
                        <a:latin typeface="Cambria Math" panose="02040503050406030204" pitchFamily="18" charset="0"/>
                      </a:rPr>
                      <m:t>𝒊</m:t>
                    </m:r>
                  </m:oMath>
                </a14:m>
                <a:r>
                  <a:rPr lang="he-IL" b="1" dirty="0">
                    <a:solidFill>
                      <a:srgbClr val="4BC9E7"/>
                    </a:solidFill>
                  </a:rPr>
                  <a:t> ב</a:t>
                </a:r>
                <a:r>
                  <a:rPr lang="en-US" b="1" dirty="0">
                    <a:solidFill>
                      <a:srgbClr val="4BC9E7"/>
                    </a:solidFill>
                  </a:rPr>
                  <a:t>// </a:t>
                </a:r>
                <a14:m>
                  <m:oMath xmlns:m="http://schemas.openxmlformats.org/officeDocument/2006/math">
                    <m:r>
                      <a:rPr lang="en-US" b="1" i="1" dirty="0">
                        <a:solidFill>
                          <a:srgbClr val="4BC9E7"/>
                        </a:solidFill>
                        <a:latin typeface="Cambria Math" panose="02040503050406030204" pitchFamily="18" charset="0"/>
                      </a:rPr>
                      <m:t>𝑨</m:t>
                    </m:r>
                  </m:oMath>
                </a14:m>
                <a:endParaRPr lang="en-US" b="1" dirty="0">
                  <a:solidFill>
                    <a:srgbClr val="4BC9E7"/>
                  </a:solidFill>
                </a:endParaRPr>
              </a:p>
            </p:txBody>
          </p:sp>
        </mc:Choice>
        <mc:Fallback xmlns="">
          <p:sp>
            <p:nvSpPr>
              <p:cNvPr id="9" name="Rectangle 8">
                <a:extLst>
                  <a:ext uri="{FF2B5EF4-FFF2-40B4-BE49-F238E27FC236}">
                    <a16:creationId xmlns:a16="http://schemas.microsoft.com/office/drawing/2014/main" id="{A8ABBCF5-30D7-4869-87BA-4D7AE164195A}"/>
                  </a:ext>
                </a:extLst>
              </p:cNvPr>
              <p:cNvSpPr>
                <a:spLocks noRot="1" noChangeAspect="1" noMove="1" noResize="1" noEditPoints="1" noAdjustHandles="1" noChangeArrowheads="1" noChangeShapeType="1" noTextEdit="1"/>
              </p:cNvSpPr>
              <p:nvPr/>
            </p:nvSpPr>
            <p:spPr>
              <a:xfrm>
                <a:off x="3471606" y="4190747"/>
                <a:ext cx="6718507" cy="369332"/>
              </a:xfrm>
              <a:prstGeom prst="rect">
                <a:avLst/>
              </a:prstGeom>
              <a:blipFill>
                <a:blip r:embed="rId5"/>
                <a:stretch>
                  <a:fillRect t="-8197" r="-725" b="-26230"/>
                </a:stretch>
              </a:blipFill>
            </p:spPr>
            <p:txBody>
              <a:bodyPr/>
              <a:lstStyle/>
              <a:p>
                <a:r>
                  <a:rPr lang="en-IL">
                    <a:noFill/>
                  </a:rPr>
                  <a:t> </a:t>
                </a:r>
              </a:p>
            </p:txBody>
          </p:sp>
        </mc:Fallback>
      </mc:AlternateContent>
      <p:sp>
        <p:nvSpPr>
          <p:cNvPr id="7" name="TextBox 6">
            <a:extLst>
              <a:ext uri="{FF2B5EF4-FFF2-40B4-BE49-F238E27FC236}">
                <a16:creationId xmlns:a16="http://schemas.microsoft.com/office/drawing/2014/main" id="{6F154674-162B-FAF8-12FB-3105CB226806}"/>
              </a:ext>
            </a:extLst>
          </p:cNvPr>
          <p:cNvSpPr txBox="1"/>
          <p:nvPr/>
        </p:nvSpPr>
        <p:spPr>
          <a:xfrm>
            <a:off x="975819" y="4709261"/>
            <a:ext cx="8140822" cy="369332"/>
          </a:xfrm>
          <a:prstGeom prst="rect">
            <a:avLst/>
          </a:prstGeom>
          <a:noFill/>
        </p:spPr>
        <p:txBody>
          <a:bodyPr wrap="square">
            <a:spAutoFit/>
          </a:bodyPr>
          <a:lstStyle/>
          <a:p>
            <a:pPr algn="r" rtl="1"/>
            <a:r>
              <a:rPr lang="he-IL" b="1" dirty="0">
                <a:solidFill>
                  <a:srgbClr val="4BC9E7"/>
                </a:solidFill>
              </a:rPr>
              <a:t>אתחול מערך בגודל הזהה ל</a:t>
            </a:r>
            <a:r>
              <a:rPr lang="en-US" b="1" dirty="0">
                <a:solidFill>
                  <a:srgbClr val="4BC9E7"/>
                </a:solidFill>
              </a:rPr>
              <a:t>A</a:t>
            </a:r>
            <a:r>
              <a:rPr lang="he-IL" b="1" dirty="0">
                <a:solidFill>
                  <a:srgbClr val="4BC9E7"/>
                </a:solidFill>
              </a:rPr>
              <a:t> עבור המערך הממוין </a:t>
            </a:r>
            <a:r>
              <a:rPr lang="en-US" b="1" dirty="0">
                <a:solidFill>
                  <a:srgbClr val="4BC9E7"/>
                </a:solidFill>
              </a:rPr>
              <a:t>//</a:t>
            </a:r>
          </a:p>
        </p:txBody>
      </p:sp>
      <p:sp>
        <p:nvSpPr>
          <p:cNvPr id="11" name="TextBox 10">
            <a:extLst>
              <a:ext uri="{FF2B5EF4-FFF2-40B4-BE49-F238E27FC236}">
                <a16:creationId xmlns:a16="http://schemas.microsoft.com/office/drawing/2014/main" id="{45EB5ABE-3E0C-E409-2DF2-6D7ECFB1F06C}"/>
              </a:ext>
            </a:extLst>
          </p:cNvPr>
          <p:cNvSpPr txBox="1"/>
          <p:nvPr/>
        </p:nvSpPr>
        <p:spPr>
          <a:xfrm>
            <a:off x="244866" y="5268958"/>
            <a:ext cx="8140822" cy="369332"/>
          </a:xfrm>
          <a:prstGeom prst="rect">
            <a:avLst/>
          </a:prstGeom>
          <a:noFill/>
        </p:spPr>
        <p:txBody>
          <a:bodyPr wrap="square">
            <a:spAutoFit/>
          </a:bodyPr>
          <a:lstStyle/>
          <a:p>
            <a:pPr algn="r" rtl="1"/>
            <a:r>
              <a:rPr lang="he-IL" b="1" dirty="0">
                <a:solidFill>
                  <a:srgbClr val="4BC9E7"/>
                </a:solidFill>
              </a:rPr>
              <a:t>ריצה הפוכה כדי שהמיון יהיה יציב (הסבר בעוד מספר שקפים) </a:t>
            </a:r>
            <a:r>
              <a:rPr lang="en-US" b="1" dirty="0">
                <a:solidFill>
                  <a:srgbClr val="4BC9E7"/>
                </a:solidFill>
              </a:rPr>
              <a:t>//</a:t>
            </a:r>
          </a:p>
        </p:txBody>
      </p:sp>
    </p:spTree>
    <p:extLst>
      <p:ext uri="{BB962C8B-B14F-4D97-AF65-F5344CB8AC3E}">
        <p14:creationId xmlns:p14="http://schemas.microsoft.com/office/powerpoint/2010/main" val="58874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14" end="1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xEl>
                                              <p:pRg st="15" end="1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E599-854F-4A42-8B60-46352C28D9F0}"/>
              </a:ext>
            </a:extLst>
          </p:cNvPr>
          <p:cNvSpPr>
            <a:spLocks noGrp="1"/>
          </p:cNvSpPr>
          <p:nvPr>
            <p:ph type="title"/>
          </p:nvPr>
        </p:nvSpPr>
        <p:spPr>
          <a:xfrm>
            <a:off x="1622425" y="568965"/>
            <a:ext cx="8947150" cy="878932"/>
          </a:xfrm>
        </p:spPr>
        <p:txBody>
          <a:bodyPr/>
          <a:lstStyle/>
          <a:p>
            <a:r>
              <a:rPr lang="he-IL" dirty="0"/>
              <a:t>שלב ראשון (דוגמה ללא ייעול גודל המערך עזר)</a:t>
            </a:r>
            <a:endParaRPr lang="en-IL" dirty="0"/>
          </a:p>
        </p:txBody>
      </p:sp>
      <p:pic>
        <p:nvPicPr>
          <p:cNvPr id="12" name="20240514-1954-48.9442339">
            <a:hlinkClick r:id="" action="ppaction://media"/>
            <a:extLst>
              <a:ext uri="{FF2B5EF4-FFF2-40B4-BE49-F238E27FC236}">
                <a16:creationId xmlns:a16="http://schemas.microsoft.com/office/drawing/2014/main" id="{1F37690C-788E-10BF-54D8-EAC68991B85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22425" y="2300381"/>
            <a:ext cx="8947150" cy="3549188"/>
          </a:xfrm>
          <a:prstGeom prst="rect">
            <a:avLst/>
          </a:prstGeom>
        </p:spPr>
      </p:pic>
    </p:spTree>
    <p:extLst>
      <p:ext uri="{BB962C8B-B14F-4D97-AF65-F5344CB8AC3E}">
        <p14:creationId xmlns:p14="http://schemas.microsoft.com/office/powerpoint/2010/main" val="16766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9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mute="1">
                <p:cTn id="12" fill="hold" display="0">
                  <p:stCondLst>
                    <p:cond delay="indefinite"/>
                  </p:stCondLst>
                </p:cTn>
                <p:tgtEl>
                  <p:spTgt spid="12"/>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5502</TotalTime>
  <Words>3571</Words>
  <Application>Microsoft Office PowerPoint</Application>
  <PresentationFormat>Widescreen</PresentationFormat>
  <Paragraphs>599</Paragraphs>
  <Slides>36</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Abadi</vt:lpstr>
      <vt:lpstr>Arial</vt:lpstr>
      <vt:lpstr>Cambria Math</vt:lpstr>
      <vt:lpstr>Century Gothic</vt:lpstr>
      <vt:lpstr>Courier New</vt:lpstr>
      <vt:lpstr>Wingdings 3</vt:lpstr>
      <vt:lpstr>Ion</vt:lpstr>
      <vt:lpstr>מבני נתונים</vt:lpstr>
      <vt:lpstr>היום</vt:lpstr>
      <vt:lpstr>מיון מבוסס השוואות</vt:lpstr>
      <vt:lpstr>PowerPoint Presentation</vt:lpstr>
      <vt:lpstr>מיון מבוסס השוואות</vt:lpstr>
      <vt:lpstr>מיונים לינארים</vt:lpstr>
      <vt:lpstr>Counting  Sort  - מיון מנייה </vt:lpstr>
      <vt:lpstr>Counting  Sort  - מיון מנייה </vt:lpstr>
      <vt:lpstr>שלב ראשון (דוגמה ללא ייעול גודל המערך עזר)</vt:lpstr>
      <vt:lpstr>שלב שני</vt:lpstr>
      <vt:lpstr>שלב שלישי – שימו לב למיון היציב</vt:lpstr>
      <vt:lpstr>Counting  Sort  - מיון מנייה </vt:lpstr>
      <vt:lpstr>Counting  Sort  - מיון מנייה </vt:lpstr>
      <vt:lpstr>Counting  Sort  - מיון מנייה </vt:lpstr>
      <vt:lpstr>Counting  Sort  - מיון מנייה </vt:lpstr>
      <vt:lpstr>Counting  Sort  - מיון מנייה </vt:lpstr>
      <vt:lpstr>Counting  Sort  - מיון מנייה </vt:lpstr>
      <vt:lpstr>Counting  Sort  - מיון מנייה </vt:lpstr>
      <vt:lpstr>מיון יציב -Stable Sort  </vt:lpstr>
      <vt:lpstr>Radix Sort  - מיון בסיס </vt:lpstr>
      <vt:lpstr>Radix Sort  - מיון בסיס </vt:lpstr>
      <vt:lpstr>Radix Sort  - מיון בסיס </vt:lpstr>
      <vt:lpstr>Radix Sort  - מיון בסיס </vt:lpstr>
      <vt:lpstr>Radix Sort  - מיון בסיס </vt:lpstr>
      <vt:lpstr>שאלה </vt:lpstr>
      <vt:lpstr>שאלה </vt:lpstr>
      <vt:lpstr>שאלה </vt:lpstr>
      <vt:lpstr>שאלה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מבני נתונים</dc:title>
  <dc:creator>צבי מינץ</dc:creator>
  <cp:lastModifiedBy>avi rahimov</cp:lastModifiedBy>
  <cp:revision>283</cp:revision>
  <dcterms:created xsi:type="dcterms:W3CDTF">2019-07-21T10:56:39Z</dcterms:created>
  <dcterms:modified xsi:type="dcterms:W3CDTF">2024-05-15T07:43:11Z</dcterms:modified>
</cp:coreProperties>
</file>